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0" r:id="rId2"/>
    <p:sldId id="259" r:id="rId3"/>
    <p:sldId id="275" r:id="rId4"/>
    <p:sldId id="256" r:id="rId5"/>
    <p:sldId id="276" r:id="rId6"/>
    <p:sldId id="262" r:id="rId7"/>
    <p:sldId id="278" r:id="rId8"/>
    <p:sldId id="261" r:id="rId9"/>
    <p:sldId id="280" r:id="rId10"/>
    <p:sldId id="266" r:id="rId11"/>
    <p:sldId id="281" r:id="rId12"/>
    <p:sldId id="279" r:id="rId13"/>
    <p:sldId id="272" r:id="rId14"/>
    <p:sldId id="283" r:id="rId15"/>
    <p:sldId id="269" r:id="rId16"/>
    <p:sldId id="284" r:id="rId17"/>
    <p:sldId id="270" r:id="rId18"/>
    <p:sldId id="285" r:id="rId19"/>
    <p:sldId id="26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80"/>
    <a:srgbClr val="A50021"/>
    <a:srgbClr val="1487C8"/>
    <a:srgbClr val="014D87"/>
    <a:srgbClr val="91A2D1"/>
    <a:srgbClr val="145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7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Национальная деревня 33</a:t>
          </a: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Родители активны 11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Экспедиция НМО 7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ru-RU" sz="4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Phenomena Light" panose="00000400000000000000" pitchFamily="50" charset="-52"/>
              <a:ea typeface="+mn-ea"/>
              <a:cs typeface="+mn-cs"/>
            </a:rPr>
            <a:t>Форум немецкой молодежи 6</a:t>
          </a: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ЭЯВ НМО 5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Школа лидеров 4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Дружбу 30</a:t>
          </a: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Людей 16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Семью 8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ru-RU" sz="4000" dirty="0">
              <a:latin typeface="Phenomena Light" panose="00000400000000000000" pitchFamily="50" charset="-52"/>
            </a:rPr>
            <a:t>Российских немцев </a:t>
          </a:r>
          <a:r>
            <a:rPr lang="ru-RU" sz="2000" dirty="0">
              <a:latin typeface="Phenomena Light" panose="00000400000000000000" pitchFamily="50" charset="-52"/>
            </a:rPr>
            <a:t>(история, культура, корни, традиции) </a:t>
          </a:r>
          <a:r>
            <a:rPr lang="ru-RU" sz="4000" dirty="0">
              <a:latin typeface="Phenomena Light" panose="00000400000000000000" pitchFamily="50" charset="-52"/>
            </a:rPr>
            <a:t>7</a:t>
          </a:r>
          <a:endParaRPr lang="ru-RU" sz="4800" dirty="0">
            <a:latin typeface="Phenomena Light" panose="00000400000000000000" pitchFamily="50" charset="-52"/>
          </a:endParaRP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Любовь 6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Мы 5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Екатерина Великая 14</a:t>
          </a: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И. Ф. Крузенштерн 10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Алиса Фрейндлих 8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Анна Герман 7</a:t>
          </a: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Герман Греф 5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Генрих Генрихович Мартенс 4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 err="1">
              <a:latin typeface="Phenomena Light" panose="00000400000000000000" pitchFamily="50" charset="-52"/>
            </a:rPr>
            <a:t>Нац.костюм</a:t>
          </a:r>
          <a:r>
            <a:rPr lang="ru-RU" sz="4800" dirty="0">
              <a:latin typeface="Phenomena Light" panose="00000400000000000000" pitchFamily="50" charset="-52"/>
            </a:rPr>
            <a:t> 17</a:t>
          </a: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Документы 13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Ручку 12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Региональный специалитет 8</a:t>
          </a: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Запасную обувь 6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Билеты 3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Приветствие на немецком 19</a:t>
          </a: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de-DE" sz="4800" dirty="0">
              <a:latin typeface="Phenomena Light" panose="00000400000000000000" pitchFamily="50" charset="-52"/>
            </a:rPr>
            <a:t>Jugendring</a:t>
          </a:r>
          <a:r>
            <a:rPr lang="ru-RU" sz="4800" dirty="0">
              <a:latin typeface="Phenomena Light" panose="00000400000000000000" pitchFamily="50" charset="-52"/>
            </a:rPr>
            <a:t>/НМО 10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de-DE" sz="4800" dirty="0">
              <a:latin typeface="Phenomena Light" panose="00000400000000000000" pitchFamily="50" charset="-52"/>
            </a:rPr>
            <a:t>Russlanddeutsche</a:t>
          </a:r>
          <a:r>
            <a:rPr lang="ru-RU" sz="4800" dirty="0">
              <a:latin typeface="Phenomena Light" panose="00000400000000000000" pitchFamily="50" charset="-52"/>
            </a:rPr>
            <a:t>/РН 8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de-DE" sz="4800" dirty="0">
              <a:latin typeface="Phenomena Light" panose="00000400000000000000" pitchFamily="50" charset="-52"/>
            </a:rPr>
            <a:t>Toll'</a:t>
          </a:r>
          <a:r>
            <a:rPr lang="ru-RU" sz="4800" dirty="0">
              <a:latin typeface="Phenomena Light" panose="00000400000000000000" pitchFamily="50" charset="-52"/>
            </a:rPr>
            <a:t>и еще будет 6</a:t>
          </a: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Строки Гимна НМО 5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de-DE" sz="4800" dirty="0">
              <a:latin typeface="Phenomena Light" panose="00000400000000000000" pitchFamily="50" charset="-52"/>
            </a:rPr>
            <a:t>Hey, Leute! Hey, was!</a:t>
          </a:r>
          <a:r>
            <a:rPr lang="ru-RU" sz="4800" dirty="0">
              <a:latin typeface="Phenomena Light" panose="00000400000000000000" pitchFamily="50" charset="-52"/>
            </a:rPr>
            <a:t> 4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Когда обед? 25</a:t>
          </a: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Когда следующий проект? 8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Когда компенсация проезда? 7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А будет свободное время? 6</a:t>
          </a: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Скиньте программу 5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Что дальше по расписанию? 4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Круг друзей/знакомства 17</a:t>
          </a:r>
          <a:endParaRPr lang="ru-RU" sz="8000" dirty="0">
            <a:latin typeface="Phenomena Light" panose="00000400000000000000" pitchFamily="50" charset="-52"/>
          </a:endParaRP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Жизнь/всё 16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Мировоззрение, ценности 15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ru-RU" sz="3600" dirty="0">
              <a:latin typeface="Phenomena Light" panose="00000400000000000000" pitchFamily="50" charset="-52"/>
            </a:rPr>
            <a:t>Активность в МК/движении, мотивация 9</a:t>
          </a: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Идентичность 6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ru-RU" sz="3200" dirty="0">
              <a:latin typeface="Phenomena Light" panose="00000400000000000000" pitchFamily="50" charset="-52"/>
            </a:rPr>
            <a:t>Отношение к РН/представление об организации 3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DA52FE-BE9D-43B4-BBC6-5C6B40BFFB09}" type="doc">
      <dgm:prSet loTypeId="urn:microsoft.com/office/officeart/2005/8/layout/chevron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4D2F4EB-CC18-4918-A5F3-44CD0E044F35}">
      <dgm:prSet phldrT="[Текст]" custT="1"/>
      <dgm:spPr/>
      <dgm:t>
        <a:bodyPr anchor="t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3600" dirty="0">
              <a:latin typeface="Phenomena Black" panose="00000A00000000000000" pitchFamily="50" charset="-52"/>
            </a:rPr>
            <a:t>1</a:t>
          </a:r>
        </a:p>
      </dgm:t>
    </dgm:pt>
    <dgm:pt modelId="{282EF64B-0A91-449F-A388-4485CA003E8A}" type="par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46AD5DC-2C4B-4E1F-AC66-7B711EE544C2}" type="sibTrans" cxnId="{E7C607EB-7BA5-42C2-8E24-6DB08696A246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4BA8025-6EE3-4380-87ED-1FE838297F84}">
      <dgm:prSet phldrT="[Текст]"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gm:t>
    </dgm:pt>
    <dgm:pt modelId="{C789FC35-A6FB-4510-84E8-B767F1888469}" type="par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3F5869FE-E349-40EA-A3AE-8B24BC43F42B}" type="sibTrans" cxnId="{F3F719C7-C397-4D76-9A0F-967F4682B92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4A6C96B-55F2-4D92-AB61-7EC16E40B703}">
      <dgm:prSet phldrT="[Текст]"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gm:t>
    </dgm:pt>
    <dgm:pt modelId="{8FFDDCC7-A015-40E9-B85D-5533525C83BA}" type="par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278B05-9C88-45E7-9A81-71EDC9A8099C}" type="sibTrans" cxnId="{2BEBA3F5-CA32-4E17-A396-7450123D2591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2D8898E-EF87-47A3-945D-580E818E0FA9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gm:t>
    </dgm:pt>
    <dgm:pt modelId="{B3D0F46B-CFE2-4AD3-820D-8A4FE30B46D4}" type="par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475CA4-1794-4D7A-A0E0-3F8E857EEB8D}" type="sibTrans" cxnId="{1BA06AA6-4EE0-46FB-AE77-C999B8B9D2F2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15D5EE8E-205F-4889-850D-CEEBD54AFD51}">
      <dgm:prSet custT="1"/>
      <dgm:spPr/>
      <dgm:t>
        <a:bodyPr anchor="t"/>
        <a:lstStyle/>
        <a:p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gm:t>
    </dgm:pt>
    <dgm:pt modelId="{5613598D-0B70-4C6A-8EC2-4248A22AAA7F}" type="par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83C2F89-FD39-4240-AC41-47FF3795B037}" type="sibTrans" cxnId="{547FC36E-F214-4AA1-9D8B-CD3708C397B9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95A72E67-1131-45FE-AA41-D48200018A4D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Шоппер 21</a:t>
          </a:r>
        </a:p>
      </dgm:t>
    </dgm:pt>
    <dgm:pt modelId="{2D0B3F9C-E9BC-4959-9450-636D363CD68B}" type="par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B6BC4B7-A91B-439E-874B-B2D8B04E2BE2}" type="sibTrans" cxnId="{6483A193-9431-4C8C-A839-9EF99927A4D7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A0F2FF0-2F71-413F-A8C8-D7171A43C94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Футболка 13</a:t>
          </a:r>
        </a:p>
      </dgm:t>
    </dgm:pt>
    <dgm:pt modelId="{E5BB3174-6439-4F1F-B1FA-BB2FD06A1D5E}" type="par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2E0B0F9E-5195-4736-B071-8100BE488F25}" type="sibTrans" cxnId="{BFB3242C-D892-41D3-961A-6BB0CC98F77A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4DD3854-2B09-49C5-9D15-D005288DFDE5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Бутылка 11</a:t>
          </a:r>
        </a:p>
      </dgm:t>
    </dgm:pt>
    <dgm:pt modelId="{7F692356-49EA-4717-9F2D-C69851C8703E}" type="par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EFE6B3C0-AD0E-4688-B607-1C181A3CB2B2}" type="sibTrans" cxnId="{8953FC86-FA75-453B-87AF-BF57B19FCBFD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B78E84A5-0A1E-40E0-AF23-31E6B794E066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Толстовка 6</a:t>
          </a:r>
        </a:p>
      </dgm:t>
    </dgm:pt>
    <dgm:pt modelId="{E0FC200A-960F-49BC-80E6-6FC35A053ABC}" type="par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DEE70EF0-4CCF-4B61-BF36-5ABFC782517B}" type="sibTrans" cxnId="{5894D8B2-C29C-4435-9960-CC2F765EE62F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6BEC157A-9537-4263-9334-C3CE5A22B4B0}">
      <dgm:prSet custT="1"/>
      <dgm:spPr/>
      <dgm:t>
        <a:bodyPr/>
        <a:lstStyle/>
        <a:p>
          <a:pPr>
            <a:buNone/>
          </a:pPr>
          <a:r>
            <a:rPr lang="ru-RU" sz="4800" dirty="0" err="1">
              <a:latin typeface="Phenomena Light" panose="00000400000000000000" pitchFamily="50" charset="-52"/>
            </a:rPr>
            <a:t>Термостакан</a:t>
          </a:r>
          <a:r>
            <a:rPr lang="ru-RU" sz="4800" dirty="0">
              <a:latin typeface="Phenomena Light" panose="00000400000000000000" pitchFamily="50" charset="-52"/>
            </a:rPr>
            <a:t> 4</a:t>
          </a:r>
        </a:p>
      </dgm:t>
    </dgm:pt>
    <dgm:pt modelId="{918301AD-679B-4882-8559-C5DFAD8FB440}" type="par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FA606C84-233A-4F2F-BA21-357A29D74B3D}" type="sibTrans" cxnId="{4C200364-C4D5-42A5-930E-37914034DEC0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7E1B9A9-C88B-4879-B1F1-B31EBD453AC7}">
      <dgm:prSet custT="1"/>
      <dgm:spPr/>
      <dgm:t>
        <a:bodyPr anchor="t"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gm:t>
    </dgm:pt>
    <dgm:pt modelId="{68014B39-55E2-4792-9FB6-1F313A7AE7A7}" type="par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7D9D94B8-F39B-4984-A482-37D4E27579E1}" type="sibTrans" cxnId="{313AC964-AAF3-4CEF-B148-3EB5AD2B0CA4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8ABF25EB-B73A-4825-BFA9-811D2D537B51}">
      <dgm:prSet custT="1"/>
      <dgm:spPr/>
      <dgm:t>
        <a:bodyPr/>
        <a:lstStyle/>
        <a:p>
          <a:pPr>
            <a:buNone/>
          </a:pPr>
          <a:r>
            <a:rPr lang="ru-RU" sz="4800" dirty="0">
              <a:latin typeface="Phenomena Light" panose="00000400000000000000" pitchFamily="50" charset="-52"/>
            </a:rPr>
            <a:t>Бандана 3</a:t>
          </a:r>
        </a:p>
      </dgm:t>
    </dgm:pt>
    <dgm:pt modelId="{0A89E14E-612F-40DD-8C3A-745277732F48}" type="par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C91BD797-5B5C-4658-9F6B-F1E4209E92F2}" type="sibTrans" cxnId="{3228653D-FFA7-4520-ADDE-2535431F3958}">
      <dgm:prSet/>
      <dgm:spPr/>
      <dgm:t>
        <a:bodyPr/>
        <a:lstStyle/>
        <a:p>
          <a:endParaRPr lang="ru-RU" sz="4800">
            <a:latin typeface="Phenomena Light" panose="00000400000000000000" pitchFamily="50" charset="-52"/>
          </a:endParaRPr>
        </a:p>
      </dgm:t>
    </dgm:pt>
    <dgm:pt modelId="{0733855C-A3B6-409D-BF12-CE5CFC3FD975}" type="pres">
      <dgm:prSet presAssocID="{03DA52FE-BE9D-43B4-BBC6-5C6B40BFFB09}" presName="linearFlow" presStyleCnt="0">
        <dgm:presLayoutVars>
          <dgm:dir/>
          <dgm:animLvl val="lvl"/>
          <dgm:resizeHandles val="exact"/>
        </dgm:presLayoutVars>
      </dgm:prSet>
      <dgm:spPr/>
    </dgm:pt>
    <dgm:pt modelId="{A105EEAE-F4FC-4CDD-BE58-A961AEB51D3E}" type="pres">
      <dgm:prSet presAssocID="{A4D2F4EB-CC18-4918-A5F3-44CD0E044F35}" presName="composite" presStyleCnt="0"/>
      <dgm:spPr/>
    </dgm:pt>
    <dgm:pt modelId="{980C195D-1CF5-403E-8D72-48CA96025FE5}" type="pres">
      <dgm:prSet presAssocID="{A4D2F4EB-CC18-4918-A5F3-44CD0E044F3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2F091CC-2C2D-4816-90DD-60D36F5AF455}" type="pres">
      <dgm:prSet presAssocID="{A4D2F4EB-CC18-4918-A5F3-44CD0E044F3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716D66DE-4B27-488E-B3AC-59C6FF995500}" type="pres">
      <dgm:prSet presAssocID="{346AD5DC-2C4B-4E1F-AC66-7B711EE544C2}" presName="sp" presStyleCnt="0"/>
      <dgm:spPr/>
    </dgm:pt>
    <dgm:pt modelId="{4333A085-6FD0-4E52-949F-89E88B4CA726}" type="pres">
      <dgm:prSet presAssocID="{B4BA8025-6EE3-4380-87ED-1FE838297F84}" presName="composite" presStyleCnt="0"/>
      <dgm:spPr/>
    </dgm:pt>
    <dgm:pt modelId="{A462D0D9-6874-41A8-82D1-A1986CD6A08B}" type="pres">
      <dgm:prSet presAssocID="{B4BA8025-6EE3-4380-87ED-1FE838297F8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D6D6366-13D5-4F2B-BF31-F10D0FFA651C}" type="pres">
      <dgm:prSet presAssocID="{B4BA8025-6EE3-4380-87ED-1FE838297F84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2E54CF97-D870-4B43-9AD2-9825D7ED2BF8}" type="pres">
      <dgm:prSet presAssocID="{3F5869FE-E349-40EA-A3AE-8B24BC43F42B}" presName="sp" presStyleCnt="0"/>
      <dgm:spPr/>
    </dgm:pt>
    <dgm:pt modelId="{D23C87A3-448A-46FB-9C2C-13D123F8BBEB}" type="pres">
      <dgm:prSet presAssocID="{84A6C96B-55F2-4D92-AB61-7EC16E40B703}" presName="composite" presStyleCnt="0"/>
      <dgm:spPr/>
    </dgm:pt>
    <dgm:pt modelId="{387F744F-72DF-4C11-87FC-873EB250D408}" type="pres">
      <dgm:prSet presAssocID="{84A6C96B-55F2-4D92-AB61-7EC16E40B703}" presName="parentText" presStyleLbl="alignNode1" presStyleIdx="2" presStyleCnt="6" custLinFactNeighborY="0">
        <dgm:presLayoutVars>
          <dgm:chMax val="1"/>
          <dgm:bulletEnabled val="1"/>
        </dgm:presLayoutVars>
      </dgm:prSet>
      <dgm:spPr/>
    </dgm:pt>
    <dgm:pt modelId="{8A3556F2-53A3-4827-82CD-D32AEC85E28D}" type="pres">
      <dgm:prSet presAssocID="{84A6C96B-55F2-4D92-AB61-7EC16E40B703}" presName="descendantText" presStyleLbl="alignAcc1" presStyleIdx="2" presStyleCnt="6">
        <dgm:presLayoutVars>
          <dgm:bulletEnabled val="1"/>
        </dgm:presLayoutVars>
      </dgm:prSet>
      <dgm:spPr/>
    </dgm:pt>
    <dgm:pt modelId="{B9DF0D7A-997D-4254-A36B-F31523EC657F}" type="pres">
      <dgm:prSet presAssocID="{77278B05-9C88-45E7-9A81-71EDC9A8099C}" presName="sp" presStyleCnt="0"/>
      <dgm:spPr/>
    </dgm:pt>
    <dgm:pt modelId="{36D0216E-BEB2-4A63-8EF3-E68DF3DD337F}" type="pres">
      <dgm:prSet presAssocID="{62D8898E-EF87-47A3-945D-580E818E0FA9}" presName="composite" presStyleCnt="0"/>
      <dgm:spPr/>
    </dgm:pt>
    <dgm:pt modelId="{B5CFCBAD-312D-4975-AA39-A7BCC34BBB0F}" type="pres">
      <dgm:prSet presAssocID="{62D8898E-EF87-47A3-945D-580E818E0FA9}" presName="parentText" presStyleLbl="alignNode1" presStyleIdx="3" presStyleCnt="6" custLinFactNeighborY="0">
        <dgm:presLayoutVars>
          <dgm:chMax val="1"/>
          <dgm:bulletEnabled val="1"/>
        </dgm:presLayoutVars>
      </dgm:prSet>
      <dgm:spPr/>
    </dgm:pt>
    <dgm:pt modelId="{E02909B5-B0DF-4263-9BBE-F1F115B6D5B6}" type="pres">
      <dgm:prSet presAssocID="{62D8898E-EF87-47A3-945D-580E818E0FA9}" presName="descendantText" presStyleLbl="alignAcc1" presStyleIdx="3" presStyleCnt="6" custLinFactNeighborY="0">
        <dgm:presLayoutVars>
          <dgm:bulletEnabled val="1"/>
        </dgm:presLayoutVars>
      </dgm:prSet>
      <dgm:spPr/>
    </dgm:pt>
    <dgm:pt modelId="{FA71781C-39F0-4A7B-8F24-6EF58CD75C6B}" type="pres">
      <dgm:prSet presAssocID="{28475CA4-1794-4D7A-A0E0-3F8E857EEB8D}" presName="sp" presStyleCnt="0"/>
      <dgm:spPr/>
    </dgm:pt>
    <dgm:pt modelId="{38BCEB51-BD00-4F22-AD10-28975D60B7D7}" type="pres">
      <dgm:prSet presAssocID="{15D5EE8E-205F-4889-850D-CEEBD54AFD51}" presName="composite" presStyleCnt="0"/>
      <dgm:spPr/>
    </dgm:pt>
    <dgm:pt modelId="{2477D068-DE12-40D1-9CC8-DEFA6B171671}" type="pres">
      <dgm:prSet presAssocID="{15D5EE8E-205F-4889-850D-CEEBD54AFD51}" presName="parentText" presStyleLbl="alignNode1" presStyleIdx="4" presStyleCnt="6" custLinFactNeighborY="0">
        <dgm:presLayoutVars>
          <dgm:chMax val="1"/>
          <dgm:bulletEnabled val="1"/>
        </dgm:presLayoutVars>
      </dgm:prSet>
      <dgm:spPr/>
    </dgm:pt>
    <dgm:pt modelId="{E4C7166B-C73C-43F4-A78F-9A69A8A9B3E4}" type="pres">
      <dgm:prSet presAssocID="{15D5EE8E-205F-4889-850D-CEEBD54AFD51}" presName="descendantText" presStyleLbl="alignAcc1" presStyleIdx="4" presStyleCnt="6" custLinFactNeighborY="0">
        <dgm:presLayoutVars>
          <dgm:bulletEnabled val="1"/>
        </dgm:presLayoutVars>
      </dgm:prSet>
      <dgm:spPr/>
    </dgm:pt>
    <dgm:pt modelId="{CD6DCFEB-323A-4CBF-834F-A5E4BBF3D348}" type="pres">
      <dgm:prSet presAssocID="{283C2F89-FD39-4240-AC41-47FF3795B037}" presName="sp" presStyleCnt="0"/>
      <dgm:spPr/>
    </dgm:pt>
    <dgm:pt modelId="{ECCECA1C-6E43-43F8-B8A9-1915CFF89675}" type="pres">
      <dgm:prSet presAssocID="{77E1B9A9-C88B-4879-B1F1-B31EBD453AC7}" presName="composite" presStyleCnt="0"/>
      <dgm:spPr/>
    </dgm:pt>
    <dgm:pt modelId="{290A4D71-5C03-4B1D-A34C-ED808659FBD1}" type="pres">
      <dgm:prSet presAssocID="{77E1B9A9-C88B-4879-B1F1-B31EBD453AC7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8C44AB1B-6611-4CB6-910D-9A61ECBB5B42}" type="pres">
      <dgm:prSet presAssocID="{77E1B9A9-C88B-4879-B1F1-B31EBD453AC7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0C504F05-A8CF-4B9C-8826-8D06935D5FEE}" type="presOf" srcId="{A4D2F4EB-CC18-4918-A5F3-44CD0E044F35}" destId="{980C195D-1CF5-403E-8D72-48CA96025FE5}" srcOrd="0" destOrd="0" presId="urn:microsoft.com/office/officeart/2005/8/layout/chevron2"/>
    <dgm:cxn modelId="{17D05022-09D6-4FE5-B9E9-0AB1ED9D62D0}" type="presOf" srcId="{62D8898E-EF87-47A3-945D-580E818E0FA9}" destId="{B5CFCBAD-312D-4975-AA39-A7BCC34BBB0F}" srcOrd="0" destOrd="0" presId="urn:microsoft.com/office/officeart/2005/8/layout/chevron2"/>
    <dgm:cxn modelId="{BFB3242C-D892-41D3-961A-6BB0CC98F77A}" srcId="{B4BA8025-6EE3-4380-87ED-1FE838297F84}" destId="{2A0F2FF0-2F71-413F-A8C8-D7171A43C945}" srcOrd="0" destOrd="0" parTransId="{E5BB3174-6439-4F1F-B1FA-BB2FD06A1D5E}" sibTransId="{2E0B0F9E-5195-4736-B071-8100BE488F25}"/>
    <dgm:cxn modelId="{516D0E2F-85B7-4CEC-ABC8-1B8EFE78F954}" type="presOf" srcId="{B78E84A5-0A1E-40E0-AF23-31E6B794E066}" destId="{E02909B5-B0DF-4263-9BBE-F1F115B6D5B6}" srcOrd="0" destOrd="0" presId="urn:microsoft.com/office/officeart/2005/8/layout/chevron2"/>
    <dgm:cxn modelId="{3228653D-FFA7-4520-ADDE-2535431F3958}" srcId="{77E1B9A9-C88B-4879-B1F1-B31EBD453AC7}" destId="{8ABF25EB-B73A-4825-BFA9-811D2D537B51}" srcOrd="0" destOrd="0" parTransId="{0A89E14E-612F-40DD-8C3A-745277732F48}" sibTransId="{C91BD797-5B5C-4658-9F6B-F1E4209E92F2}"/>
    <dgm:cxn modelId="{A75D675C-D13C-48CE-BBFC-D828546118B7}" type="presOf" srcId="{77E1B9A9-C88B-4879-B1F1-B31EBD453AC7}" destId="{290A4D71-5C03-4B1D-A34C-ED808659FBD1}" srcOrd="0" destOrd="0" presId="urn:microsoft.com/office/officeart/2005/8/layout/chevron2"/>
    <dgm:cxn modelId="{4C200364-C4D5-42A5-930E-37914034DEC0}" srcId="{15D5EE8E-205F-4889-850D-CEEBD54AFD51}" destId="{6BEC157A-9537-4263-9334-C3CE5A22B4B0}" srcOrd="0" destOrd="0" parTransId="{918301AD-679B-4882-8559-C5DFAD8FB440}" sibTransId="{FA606C84-233A-4F2F-BA21-357A29D74B3D}"/>
    <dgm:cxn modelId="{313AC964-AAF3-4CEF-B148-3EB5AD2B0CA4}" srcId="{03DA52FE-BE9D-43B4-BBC6-5C6B40BFFB09}" destId="{77E1B9A9-C88B-4879-B1F1-B31EBD453AC7}" srcOrd="5" destOrd="0" parTransId="{68014B39-55E2-4792-9FB6-1F313A7AE7A7}" sibTransId="{7D9D94B8-F39B-4984-A482-37D4E27579E1}"/>
    <dgm:cxn modelId="{7EF9444A-5973-49E1-A1DF-95E4FDEAD4A9}" type="presOf" srcId="{03DA52FE-BE9D-43B4-BBC6-5C6B40BFFB09}" destId="{0733855C-A3B6-409D-BF12-CE5CFC3FD975}" srcOrd="0" destOrd="0" presId="urn:microsoft.com/office/officeart/2005/8/layout/chevron2"/>
    <dgm:cxn modelId="{FE3A856A-8F84-47FA-B196-C41A5B640200}" type="presOf" srcId="{64DD3854-2B09-49C5-9D15-D005288DFDE5}" destId="{8A3556F2-53A3-4827-82CD-D32AEC85E28D}" srcOrd="0" destOrd="0" presId="urn:microsoft.com/office/officeart/2005/8/layout/chevron2"/>
    <dgm:cxn modelId="{547FC36E-F214-4AA1-9D8B-CD3708C397B9}" srcId="{03DA52FE-BE9D-43B4-BBC6-5C6B40BFFB09}" destId="{15D5EE8E-205F-4889-850D-CEEBD54AFD51}" srcOrd="4" destOrd="0" parTransId="{5613598D-0B70-4C6A-8EC2-4248A22AAA7F}" sibTransId="{283C2F89-FD39-4240-AC41-47FF3795B037}"/>
    <dgm:cxn modelId="{8953FC86-FA75-453B-87AF-BF57B19FCBFD}" srcId="{84A6C96B-55F2-4D92-AB61-7EC16E40B703}" destId="{64DD3854-2B09-49C5-9D15-D005288DFDE5}" srcOrd="0" destOrd="0" parTransId="{7F692356-49EA-4717-9F2D-C69851C8703E}" sibTransId="{EFE6B3C0-AD0E-4688-B607-1C181A3CB2B2}"/>
    <dgm:cxn modelId="{78462D89-CA07-4FF7-8B68-113E71BAC51B}" type="presOf" srcId="{2A0F2FF0-2F71-413F-A8C8-D7171A43C945}" destId="{1D6D6366-13D5-4F2B-BF31-F10D0FFA651C}" srcOrd="0" destOrd="0" presId="urn:microsoft.com/office/officeart/2005/8/layout/chevron2"/>
    <dgm:cxn modelId="{6483A193-9431-4C8C-A839-9EF99927A4D7}" srcId="{A4D2F4EB-CC18-4918-A5F3-44CD0E044F35}" destId="{95A72E67-1131-45FE-AA41-D48200018A4D}" srcOrd="0" destOrd="0" parTransId="{2D0B3F9C-E9BC-4959-9450-636D363CD68B}" sibTransId="{CB6BC4B7-A91B-439E-874B-B2D8B04E2BE2}"/>
    <dgm:cxn modelId="{ACCF0A95-81B6-4A76-B8FB-30A2D413E018}" type="presOf" srcId="{6BEC157A-9537-4263-9334-C3CE5A22B4B0}" destId="{E4C7166B-C73C-43F4-A78F-9A69A8A9B3E4}" srcOrd="0" destOrd="0" presId="urn:microsoft.com/office/officeart/2005/8/layout/chevron2"/>
    <dgm:cxn modelId="{91FFCF99-3F48-4736-9D54-A01761A92891}" type="presOf" srcId="{B4BA8025-6EE3-4380-87ED-1FE838297F84}" destId="{A462D0D9-6874-41A8-82D1-A1986CD6A08B}" srcOrd="0" destOrd="0" presId="urn:microsoft.com/office/officeart/2005/8/layout/chevron2"/>
    <dgm:cxn modelId="{D5845F9F-1E7E-47B0-B226-4C91E7AA34A8}" type="presOf" srcId="{8ABF25EB-B73A-4825-BFA9-811D2D537B51}" destId="{8C44AB1B-6611-4CB6-910D-9A61ECBB5B42}" srcOrd="0" destOrd="0" presId="urn:microsoft.com/office/officeart/2005/8/layout/chevron2"/>
    <dgm:cxn modelId="{22E0DFA0-4C19-4674-AE63-37271F8DA029}" type="presOf" srcId="{95A72E67-1131-45FE-AA41-D48200018A4D}" destId="{52F091CC-2C2D-4816-90DD-60D36F5AF455}" srcOrd="0" destOrd="0" presId="urn:microsoft.com/office/officeart/2005/8/layout/chevron2"/>
    <dgm:cxn modelId="{1BA06AA6-4EE0-46FB-AE77-C999B8B9D2F2}" srcId="{03DA52FE-BE9D-43B4-BBC6-5C6B40BFFB09}" destId="{62D8898E-EF87-47A3-945D-580E818E0FA9}" srcOrd="3" destOrd="0" parTransId="{B3D0F46B-CFE2-4AD3-820D-8A4FE30B46D4}" sibTransId="{28475CA4-1794-4D7A-A0E0-3F8E857EEB8D}"/>
    <dgm:cxn modelId="{2F3DF1B1-10DB-4838-820A-31FFD4D94BDE}" type="presOf" srcId="{84A6C96B-55F2-4D92-AB61-7EC16E40B703}" destId="{387F744F-72DF-4C11-87FC-873EB250D408}" srcOrd="0" destOrd="0" presId="urn:microsoft.com/office/officeart/2005/8/layout/chevron2"/>
    <dgm:cxn modelId="{5894D8B2-C29C-4435-9960-CC2F765EE62F}" srcId="{62D8898E-EF87-47A3-945D-580E818E0FA9}" destId="{B78E84A5-0A1E-40E0-AF23-31E6B794E066}" srcOrd="0" destOrd="0" parTransId="{E0FC200A-960F-49BC-80E6-6FC35A053ABC}" sibTransId="{DEE70EF0-4CCF-4B61-BF36-5ABFC782517B}"/>
    <dgm:cxn modelId="{F3F719C7-C397-4D76-9A0F-967F4682B928}" srcId="{03DA52FE-BE9D-43B4-BBC6-5C6B40BFFB09}" destId="{B4BA8025-6EE3-4380-87ED-1FE838297F84}" srcOrd="1" destOrd="0" parTransId="{C789FC35-A6FB-4510-84E8-B767F1888469}" sibTransId="{3F5869FE-E349-40EA-A3AE-8B24BC43F42B}"/>
    <dgm:cxn modelId="{6B0168D5-C530-4501-B526-1276DD4EC4A5}" type="presOf" srcId="{15D5EE8E-205F-4889-850D-CEEBD54AFD51}" destId="{2477D068-DE12-40D1-9CC8-DEFA6B171671}" srcOrd="0" destOrd="0" presId="urn:microsoft.com/office/officeart/2005/8/layout/chevron2"/>
    <dgm:cxn modelId="{E7C607EB-7BA5-42C2-8E24-6DB08696A246}" srcId="{03DA52FE-BE9D-43B4-BBC6-5C6B40BFFB09}" destId="{A4D2F4EB-CC18-4918-A5F3-44CD0E044F35}" srcOrd="0" destOrd="0" parTransId="{282EF64B-0A91-449F-A388-4485CA003E8A}" sibTransId="{346AD5DC-2C4B-4E1F-AC66-7B711EE544C2}"/>
    <dgm:cxn modelId="{2BEBA3F5-CA32-4E17-A396-7450123D2591}" srcId="{03DA52FE-BE9D-43B4-BBC6-5C6B40BFFB09}" destId="{84A6C96B-55F2-4D92-AB61-7EC16E40B703}" srcOrd="2" destOrd="0" parTransId="{8FFDDCC7-A015-40E9-B85D-5533525C83BA}" sibTransId="{77278B05-9C88-45E7-9A81-71EDC9A8099C}"/>
    <dgm:cxn modelId="{99EC0303-4B71-4679-A9E6-38FA8714929B}" type="presParOf" srcId="{0733855C-A3B6-409D-BF12-CE5CFC3FD975}" destId="{A105EEAE-F4FC-4CDD-BE58-A961AEB51D3E}" srcOrd="0" destOrd="0" presId="urn:microsoft.com/office/officeart/2005/8/layout/chevron2"/>
    <dgm:cxn modelId="{48336AB5-B743-47CD-8967-B494E1F75EE8}" type="presParOf" srcId="{A105EEAE-F4FC-4CDD-BE58-A961AEB51D3E}" destId="{980C195D-1CF5-403E-8D72-48CA96025FE5}" srcOrd="0" destOrd="0" presId="urn:microsoft.com/office/officeart/2005/8/layout/chevron2"/>
    <dgm:cxn modelId="{846C124E-63DD-4FDB-9AB7-26D8BB04098B}" type="presParOf" srcId="{A105EEAE-F4FC-4CDD-BE58-A961AEB51D3E}" destId="{52F091CC-2C2D-4816-90DD-60D36F5AF455}" srcOrd="1" destOrd="0" presId="urn:microsoft.com/office/officeart/2005/8/layout/chevron2"/>
    <dgm:cxn modelId="{8F420F4B-A980-4C9F-85EA-16DE1AF6C58D}" type="presParOf" srcId="{0733855C-A3B6-409D-BF12-CE5CFC3FD975}" destId="{716D66DE-4B27-488E-B3AC-59C6FF995500}" srcOrd="1" destOrd="0" presId="urn:microsoft.com/office/officeart/2005/8/layout/chevron2"/>
    <dgm:cxn modelId="{BF8D64A3-D4AF-4174-BC1F-845444BCF1EA}" type="presParOf" srcId="{0733855C-A3B6-409D-BF12-CE5CFC3FD975}" destId="{4333A085-6FD0-4E52-949F-89E88B4CA726}" srcOrd="2" destOrd="0" presId="urn:microsoft.com/office/officeart/2005/8/layout/chevron2"/>
    <dgm:cxn modelId="{AF6DD308-47E3-4BA0-B28C-42CA58C492BF}" type="presParOf" srcId="{4333A085-6FD0-4E52-949F-89E88B4CA726}" destId="{A462D0D9-6874-41A8-82D1-A1986CD6A08B}" srcOrd="0" destOrd="0" presId="urn:microsoft.com/office/officeart/2005/8/layout/chevron2"/>
    <dgm:cxn modelId="{C5097AFD-F359-4C25-8A42-A3989852F815}" type="presParOf" srcId="{4333A085-6FD0-4E52-949F-89E88B4CA726}" destId="{1D6D6366-13D5-4F2B-BF31-F10D0FFA651C}" srcOrd="1" destOrd="0" presId="urn:microsoft.com/office/officeart/2005/8/layout/chevron2"/>
    <dgm:cxn modelId="{6F31D95C-8D3F-4011-8DBF-4DEEC9A4F6F8}" type="presParOf" srcId="{0733855C-A3B6-409D-BF12-CE5CFC3FD975}" destId="{2E54CF97-D870-4B43-9AD2-9825D7ED2BF8}" srcOrd="3" destOrd="0" presId="urn:microsoft.com/office/officeart/2005/8/layout/chevron2"/>
    <dgm:cxn modelId="{C09A047E-C69D-4551-BBB0-2BBE54AC7692}" type="presParOf" srcId="{0733855C-A3B6-409D-BF12-CE5CFC3FD975}" destId="{D23C87A3-448A-46FB-9C2C-13D123F8BBEB}" srcOrd="4" destOrd="0" presId="urn:microsoft.com/office/officeart/2005/8/layout/chevron2"/>
    <dgm:cxn modelId="{93387F06-5DF9-4C2C-9F89-A4E5B21E6767}" type="presParOf" srcId="{D23C87A3-448A-46FB-9C2C-13D123F8BBEB}" destId="{387F744F-72DF-4C11-87FC-873EB250D408}" srcOrd="0" destOrd="0" presId="urn:microsoft.com/office/officeart/2005/8/layout/chevron2"/>
    <dgm:cxn modelId="{1316A4E7-087C-45A1-8745-85BFB3072F47}" type="presParOf" srcId="{D23C87A3-448A-46FB-9C2C-13D123F8BBEB}" destId="{8A3556F2-53A3-4827-82CD-D32AEC85E28D}" srcOrd="1" destOrd="0" presId="urn:microsoft.com/office/officeart/2005/8/layout/chevron2"/>
    <dgm:cxn modelId="{8FDCDC69-1EA9-44D8-A118-DC6BC0D29F06}" type="presParOf" srcId="{0733855C-A3B6-409D-BF12-CE5CFC3FD975}" destId="{B9DF0D7A-997D-4254-A36B-F31523EC657F}" srcOrd="5" destOrd="0" presId="urn:microsoft.com/office/officeart/2005/8/layout/chevron2"/>
    <dgm:cxn modelId="{1C494378-1378-425A-A851-997CA2418F6B}" type="presParOf" srcId="{0733855C-A3B6-409D-BF12-CE5CFC3FD975}" destId="{36D0216E-BEB2-4A63-8EF3-E68DF3DD337F}" srcOrd="6" destOrd="0" presId="urn:microsoft.com/office/officeart/2005/8/layout/chevron2"/>
    <dgm:cxn modelId="{B961A530-1AAC-4016-AC87-D5B5B94ADC37}" type="presParOf" srcId="{36D0216E-BEB2-4A63-8EF3-E68DF3DD337F}" destId="{B5CFCBAD-312D-4975-AA39-A7BCC34BBB0F}" srcOrd="0" destOrd="0" presId="urn:microsoft.com/office/officeart/2005/8/layout/chevron2"/>
    <dgm:cxn modelId="{FB2C6FF4-3B44-4125-B831-22219951DF82}" type="presParOf" srcId="{36D0216E-BEB2-4A63-8EF3-E68DF3DD337F}" destId="{E02909B5-B0DF-4263-9BBE-F1F115B6D5B6}" srcOrd="1" destOrd="0" presId="urn:microsoft.com/office/officeart/2005/8/layout/chevron2"/>
    <dgm:cxn modelId="{9C9CE83E-32A0-48FF-BE0A-C6881E2EB218}" type="presParOf" srcId="{0733855C-A3B6-409D-BF12-CE5CFC3FD975}" destId="{FA71781C-39F0-4A7B-8F24-6EF58CD75C6B}" srcOrd="7" destOrd="0" presId="urn:microsoft.com/office/officeart/2005/8/layout/chevron2"/>
    <dgm:cxn modelId="{F437DB1A-D9D5-4EDF-9C21-007DDA7701C7}" type="presParOf" srcId="{0733855C-A3B6-409D-BF12-CE5CFC3FD975}" destId="{38BCEB51-BD00-4F22-AD10-28975D60B7D7}" srcOrd="8" destOrd="0" presId="urn:microsoft.com/office/officeart/2005/8/layout/chevron2"/>
    <dgm:cxn modelId="{63578BDE-BFB7-4BAD-9E21-526D094CE667}" type="presParOf" srcId="{38BCEB51-BD00-4F22-AD10-28975D60B7D7}" destId="{2477D068-DE12-40D1-9CC8-DEFA6B171671}" srcOrd="0" destOrd="0" presId="urn:microsoft.com/office/officeart/2005/8/layout/chevron2"/>
    <dgm:cxn modelId="{55C01F5A-7EFC-4FB5-A3B0-9F9F53F0E1A5}" type="presParOf" srcId="{38BCEB51-BD00-4F22-AD10-28975D60B7D7}" destId="{E4C7166B-C73C-43F4-A78F-9A69A8A9B3E4}" srcOrd="1" destOrd="0" presId="urn:microsoft.com/office/officeart/2005/8/layout/chevron2"/>
    <dgm:cxn modelId="{48CDDECD-6A68-4F9D-A7A1-6F61C82D4A2F}" type="presParOf" srcId="{0733855C-A3B6-409D-BF12-CE5CFC3FD975}" destId="{CD6DCFEB-323A-4CBF-834F-A5E4BBF3D348}" srcOrd="9" destOrd="0" presId="urn:microsoft.com/office/officeart/2005/8/layout/chevron2"/>
    <dgm:cxn modelId="{F883CDEB-2B9D-4D04-A725-925EE4C79491}" type="presParOf" srcId="{0733855C-A3B6-409D-BF12-CE5CFC3FD975}" destId="{ECCECA1C-6E43-43F8-B8A9-1915CFF89675}" srcOrd="10" destOrd="0" presId="urn:microsoft.com/office/officeart/2005/8/layout/chevron2"/>
    <dgm:cxn modelId="{647A6832-34CF-4786-814A-E8A065D9B2F0}" type="presParOf" srcId="{ECCECA1C-6E43-43F8-B8A9-1915CFF89675}" destId="{290A4D71-5C03-4B1D-A34C-ED808659FBD1}" srcOrd="0" destOrd="0" presId="urn:microsoft.com/office/officeart/2005/8/layout/chevron2"/>
    <dgm:cxn modelId="{6518DB2E-16DE-4D5E-9FFC-F6CF3E92BDCF}" type="presParOf" srcId="{ECCECA1C-6E43-43F8-B8A9-1915CFF89675}" destId="{8C44AB1B-6611-4CB6-910D-9A61ECBB5B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Национальная деревня 33</a:t>
          </a: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Родители активны 11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Экспедиция НМО 7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Phenomena Light" panose="00000400000000000000" pitchFamily="50" charset="-52"/>
              <a:ea typeface="+mn-ea"/>
              <a:cs typeface="+mn-cs"/>
            </a:rPr>
            <a:t>Форум немецкой молодежи 6</a:t>
          </a: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ЭЯВ НМО 5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Школа лидеров 4</a:t>
          </a:r>
        </a:p>
      </dsp:txBody>
      <dsp:txXfrm rot="-5400000">
        <a:off x="619528" y="3965205"/>
        <a:ext cx="7519466" cy="5191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Дружбу 30</a:t>
          </a: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Людей 16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Семью 8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000" kern="1200" dirty="0">
              <a:latin typeface="Phenomena Light" panose="00000400000000000000" pitchFamily="50" charset="-52"/>
            </a:rPr>
            <a:t>Российских немцев </a:t>
          </a:r>
          <a:r>
            <a:rPr lang="ru-RU" sz="2000" kern="1200" dirty="0">
              <a:latin typeface="Phenomena Light" panose="00000400000000000000" pitchFamily="50" charset="-52"/>
            </a:rPr>
            <a:t>(история, культура, корни, традиции) </a:t>
          </a:r>
          <a:r>
            <a:rPr lang="ru-RU" sz="4000" kern="1200" dirty="0">
              <a:latin typeface="Phenomena Light" panose="00000400000000000000" pitchFamily="50" charset="-52"/>
            </a:rPr>
            <a:t>7</a:t>
          </a:r>
          <a:endParaRPr lang="ru-RU" sz="4800" kern="1200" dirty="0">
            <a:latin typeface="Phenomena Light" panose="00000400000000000000" pitchFamily="50" charset="-52"/>
          </a:endParaRP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Любовь 6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Мы 5</a:t>
          </a:r>
        </a:p>
      </dsp:txBody>
      <dsp:txXfrm rot="-5400000">
        <a:off x="619528" y="3965205"/>
        <a:ext cx="7519466" cy="5191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Екатерина Великая 14</a:t>
          </a: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И. Ф. Крузенштерн 10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Алиса Фрейндлих 8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Анна Герман 7</a:t>
          </a: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Герман Греф 5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Генрих Генрихович Мартенс 4</a:t>
          </a:r>
        </a:p>
      </dsp:txBody>
      <dsp:txXfrm rot="-5400000">
        <a:off x="619528" y="3965205"/>
        <a:ext cx="7519466" cy="5191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 err="1">
              <a:latin typeface="Phenomena Light" panose="00000400000000000000" pitchFamily="50" charset="-52"/>
            </a:rPr>
            <a:t>Нац.костюм</a:t>
          </a:r>
          <a:r>
            <a:rPr lang="ru-RU" sz="4800" kern="1200" dirty="0">
              <a:latin typeface="Phenomena Light" panose="00000400000000000000" pitchFamily="50" charset="-52"/>
            </a:rPr>
            <a:t> 17</a:t>
          </a: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Документы 13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Ручку 12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Региональный специалитет 8</a:t>
          </a: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Запасную обувь 6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Билеты 3</a:t>
          </a:r>
        </a:p>
      </dsp:txBody>
      <dsp:txXfrm rot="-5400000">
        <a:off x="619528" y="3965205"/>
        <a:ext cx="7519466" cy="5191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Приветствие на немецком 19</a:t>
          </a: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4800" kern="1200" dirty="0">
              <a:latin typeface="Phenomena Light" panose="00000400000000000000" pitchFamily="50" charset="-52"/>
            </a:rPr>
            <a:t>Jugendring</a:t>
          </a:r>
          <a:r>
            <a:rPr lang="ru-RU" sz="4800" kern="1200" dirty="0">
              <a:latin typeface="Phenomena Light" panose="00000400000000000000" pitchFamily="50" charset="-52"/>
            </a:rPr>
            <a:t>/НМО 10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4800" kern="1200" dirty="0">
              <a:latin typeface="Phenomena Light" panose="00000400000000000000" pitchFamily="50" charset="-52"/>
            </a:rPr>
            <a:t>Russlanddeutsche</a:t>
          </a:r>
          <a:r>
            <a:rPr lang="ru-RU" sz="4800" kern="1200" dirty="0">
              <a:latin typeface="Phenomena Light" panose="00000400000000000000" pitchFamily="50" charset="-52"/>
            </a:rPr>
            <a:t>/РН 8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4800" kern="1200" dirty="0">
              <a:latin typeface="Phenomena Light" panose="00000400000000000000" pitchFamily="50" charset="-52"/>
            </a:rPr>
            <a:t>Toll'</a:t>
          </a:r>
          <a:r>
            <a:rPr lang="ru-RU" sz="4800" kern="1200" dirty="0">
              <a:latin typeface="Phenomena Light" panose="00000400000000000000" pitchFamily="50" charset="-52"/>
            </a:rPr>
            <a:t>и еще будет 6</a:t>
          </a: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Строки Гимна НМО 5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4800" kern="1200" dirty="0">
              <a:latin typeface="Phenomena Light" panose="00000400000000000000" pitchFamily="50" charset="-52"/>
            </a:rPr>
            <a:t>Hey, Leute! Hey, was!</a:t>
          </a:r>
          <a:r>
            <a:rPr lang="ru-RU" sz="4800" kern="1200" dirty="0">
              <a:latin typeface="Phenomena Light" panose="00000400000000000000" pitchFamily="50" charset="-52"/>
            </a:rPr>
            <a:t> 4</a:t>
          </a:r>
        </a:p>
      </dsp:txBody>
      <dsp:txXfrm rot="-5400000">
        <a:off x="619528" y="3965205"/>
        <a:ext cx="7519466" cy="5191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Когда обед? 25</a:t>
          </a: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Когда следующий проект? 8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Когда компенсация проезда? 7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А будет свободное время? 6</a:t>
          </a: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Скиньте программу 5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Что дальше по расписанию? 4</a:t>
          </a:r>
        </a:p>
      </dsp:txBody>
      <dsp:txXfrm rot="-5400000">
        <a:off x="619528" y="3965205"/>
        <a:ext cx="7519466" cy="5191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Круг друзей/знакомства 17</a:t>
          </a:r>
          <a:endParaRPr lang="ru-RU" sz="8000" kern="1200" dirty="0">
            <a:latin typeface="Phenomena Light" panose="00000400000000000000" pitchFamily="50" charset="-52"/>
          </a:endParaRP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Жизнь/всё 16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Мировоззрение, ценности 15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3600" kern="1200" dirty="0">
              <a:latin typeface="Phenomena Light" panose="00000400000000000000" pitchFamily="50" charset="-52"/>
            </a:rPr>
            <a:t>Активность в МК/движении, мотивация 9</a:t>
          </a: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Идентичность 6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3200" kern="1200" dirty="0">
              <a:latin typeface="Phenomena Light" panose="00000400000000000000" pitchFamily="50" charset="-52"/>
            </a:rPr>
            <a:t>Отношение к РН/представление об организации 3</a:t>
          </a:r>
        </a:p>
      </dsp:txBody>
      <dsp:txXfrm rot="-5400000">
        <a:off x="619528" y="3965205"/>
        <a:ext cx="7519466" cy="5191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C195D-1CF5-403E-8D72-48CA96025FE5}">
      <dsp:nvSpPr>
        <dsp:cNvPr id="0" name=""/>
        <dsp:cNvSpPr/>
      </dsp:nvSpPr>
      <dsp:spPr>
        <a:xfrm rot="5400000">
          <a:off x="-132755" y="135942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ts val="600"/>
            </a:spcBef>
            <a:spcAft>
              <a:spcPts val="0"/>
            </a:spcAft>
            <a:buNone/>
          </a:pPr>
          <a:r>
            <a:rPr lang="ru-RU" sz="3600" kern="1200" dirty="0">
              <a:latin typeface="Phenomena Black" panose="00000A00000000000000" pitchFamily="50" charset="-52"/>
            </a:rPr>
            <a:t>1</a:t>
          </a:r>
        </a:p>
      </dsp:txBody>
      <dsp:txXfrm rot="-5400000">
        <a:off x="1" y="312951"/>
        <a:ext cx="619527" cy="265511"/>
      </dsp:txXfrm>
    </dsp:sp>
    <dsp:sp modelId="{52F091CC-2C2D-4816-90DD-60D36F5AF455}">
      <dsp:nvSpPr>
        <dsp:cNvPr id="0" name=""/>
        <dsp:cNvSpPr/>
      </dsp:nvSpPr>
      <dsp:spPr>
        <a:xfrm rot="5400000">
          <a:off x="4105513" y="-3482799"/>
          <a:ext cx="575577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Шоппер 21</a:t>
          </a:r>
        </a:p>
      </dsp:txBody>
      <dsp:txXfrm rot="-5400000">
        <a:off x="619528" y="31283"/>
        <a:ext cx="7519452" cy="519383"/>
      </dsp:txXfrm>
    </dsp:sp>
    <dsp:sp modelId="{A462D0D9-6874-41A8-82D1-A1986CD6A08B}">
      <dsp:nvSpPr>
        <dsp:cNvPr id="0" name=""/>
        <dsp:cNvSpPr/>
      </dsp:nvSpPr>
      <dsp:spPr>
        <a:xfrm rot="5400000">
          <a:off x="-132755" y="922729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69857"/>
                <a:satOff val="-1251"/>
                <a:lumOff val="5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69857"/>
                <a:satOff val="-1251"/>
                <a:lumOff val="5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69857"/>
                <a:satOff val="-1251"/>
                <a:lumOff val="5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2</a:t>
          </a:r>
        </a:p>
      </dsp:txBody>
      <dsp:txXfrm rot="-5400000">
        <a:off x="1" y="1099738"/>
        <a:ext cx="619527" cy="265511"/>
      </dsp:txXfrm>
    </dsp:sp>
    <dsp:sp modelId="{1D6D6366-13D5-4F2B-BF31-F10D0FFA651C}">
      <dsp:nvSpPr>
        <dsp:cNvPr id="0" name=""/>
        <dsp:cNvSpPr/>
      </dsp:nvSpPr>
      <dsp:spPr>
        <a:xfrm rot="5400000">
          <a:off x="4105664" y="-2696163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69857"/>
              <a:satOff val="-1251"/>
              <a:lumOff val="53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Футболка 13</a:t>
          </a:r>
        </a:p>
      </dsp:txBody>
      <dsp:txXfrm rot="-5400000">
        <a:off x="619528" y="818056"/>
        <a:ext cx="7519466" cy="519109"/>
      </dsp:txXfrm>
    </dsp:sp>
    <dsp:sp modelId="{387F744F-72DF-4C11-87FC-873EB250D408}">
      <dsp:nvSpPr>
        <dsp:cNvPr id="0" name=""/>
        <dsp:cNvSpPr/>
      </dsp:nvSpPr>
      <dsp:spPr>
        <a:xfrm rot="5400000">
          <a:off x="-132755" y="1709516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39713"/>
                <a:satOff val="-2502"/>
                <a:lumOff val="10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9713"/>
                <a:satOff val="-2502"/>
                <a:lumOff val="10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9713"/>
                <a:satOff val="-2502"/>
                <a:lumOff val="10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3</a:t>
          </a:r>
        </a:p>
      </dsp:txBody>
      <dsp:txXfrm rot="-5400000">
        <a:off x="1" y="1886525"/>
        <a:ext cx="619527" cy="265511"/>
      </dsp:txXfrm>
    </dsp:sp>
    <dsp:sp modelId="{8A3556F2-53A3-4827-82CD-D32AEC85E28D}">
      <dsp:nvSpPr>
        <dsp:cNvPr id="0" name=""/>
        <dsp:cNvSpPr/>
      </dsp:nvSpPr>
      <dsp:spPr>
        <a:xfrm rot="5400000">
          <a:off x="4105664" y="-1909376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39713"/>
              <a:satOff val="-2502"/>
              <a:lumOff val="106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Бутылка 11</a:t>
          </a:r>
        </a:p>
      </dsp:txBody>
      <dsp:txXfrm rot="-5400000">
        <a:off x="619528" y="1604843"/>
        <a:ext cx="7519466" cy="519109"/>
      </dsp:txXfrm>
    </dsp:sp>
    <dsp:sp modelId="{B5CFCBAD-312D-4975-AA39-A7BCC34BBB0F}">
      <dsp:nvSpPr>
        <dsp:cNvPr id="0" name=""/>
        <dsp:cNvSpPr/>
      </dsp:nvSpPr>
      <dsp:spPr>
        <a:xfrm rot="5400000">
          <a:off x="-132755" y="2496304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09570"/>
                <a:satOff val="-3754"/>
                <a:lumOff val="159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09570"/>
                <a:satOff val="-3754"/>
                <a:lumOff val="159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09570"/>
                <a:satOff val="-3754"/>
                <a:lumOff val="159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4</a:t>
          </a:r>
        </a:p>
      </dsp:txBody>
      <dsp:txXfrm rot="-5400000">
        <a:off x="1" y="2673313"/>
        <a:ext cx="619527" cy="265511"/>
      </dsp:txXfrm>
    </dsp:sp>
    <dsp:sp modelId="{E02909B5-B0DF-4263-9BBE-F1F115B6D5B6}">
      <dsp:nvSpPr>
        <dsp:cNvPr id="0" name=""/>
        <dsp:cNvSpPr/>
      </dsp:nvSpPr>
      <dsp:spPr>
        <a:xfrm rot="5400000">
          <a:off x="4105664" y="-1122589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09570"/>
              <a:satOff val="-3754"/>
              <a:lumOff val="1595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Толстовка 6</a:t>
          </a:r>
        </a:p>
      </dsp:txBody>
      <dsp:txXfrm rot="-5400000">
        <a:off x="619528" y="2391630"/>
        <a:ext cx="7519466" cy="519109"/>
      </dsp:txXfrm>
    </dsp:sp>
    <dsp:sp modelId="{2477D068-DE12-40D1-9CC8-DEFA6B171671}">
      <dsp:nvSpPr>
        <dsp:cNvPr id="0" name=""/>
        <dsp:cNvSpPr/>
      </dsp:nvSpPr>
      <dsp:spPr>
        <a:xfrm rot="5400000">
          <a:off x="-132755" y="3283091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79426"/>
                <a:satOff val="-5005"/>
                <a:lumOff val="21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9426"/>
                <a:satOff val="-5005"/>
                <a:lumOff val="21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9426"/>
                <a:satOff val="-5005"/>
                <a:lumOff val="21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5</a:t>
          </a:r>
        </a:p>
      </dsp:txBody>
      <dsp:txXfrm rot="-5400000">
        <a:off x="1" y="3460100"/>
        <a:ext cx="619527" cy="265511"/>
      </dsp:txXfrm>
    </dsp:sp>
    <dsp:sp modelId="{E4C7166B-C73C-43F4-A78F-9A69A8A9B3E4}">
      <dsp:nvSpPr>
        <dsp:cNvPr id="0" name=""/>
        <dsp:cNvSpPr/>
      </dsp:nvSpPr>
      <dsp:spPr>
        <a:xfrm rot="5400000">
          <a:off x="4105664" y="-335802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9426"/>
              <a:satOff val="-5005"/>
              <a:lumOff val="21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 err="1">
              <a:latin typeface="Phenomena Light" panose="00000400000000000000" pitchFamily="50" charset="-52"/>
            </a:rPr>
            <a:t>Термостакан</a:t>
          </a:r>
          <a:r>
            <a:rPr lang="ru-RU" sz="4800" kern="1200" dirty="0">
              <a:latin typeface="Phenomena Light" panose="00000400000000000000" pitchFamily="50" charset="-52"/>
            </a:rPr>
            <a:t> 4</a:t>
          </a:r>
        </a:p>
      </dsp:txBody>
      <dsp:txXfrm rot="-5400000">
        <a:off x="619528" y="3178417"/>
        <a:ext cx="7519466" cy="519109"/>
      </dsp:txXfrm>
    </dsp:sp>
    <dsp:sp modelId="{290A4D71-5C03-4B1D-A34C-ED808659FBD1}">
      <dsp:nvSpPr>
        <dsp:cNvPr id="0" name=""/>
        <dsp:cNvSpPr/>
      </dsp:nvSpPr>
      <dsp:spPr>
        <a:xfrm rot="5400000">
          <a:off x="-132755" y="4069878"/>
          <a:ext cx="885038" cy="619527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>
              <a:solidFill>
                <a:prstClr val="white"/>
              </a:solidFill>
              <a:latin typeface="Phenomena Black" panose="00000A00000000000000" pitchFamily="50" charset="-52"/>
              <a:ea typeface="+mn-ea"/>
              <a:cs typeface="+mn-cs"/>
            </a:rPr>
            <a:t>6</a:t>
          </a:r>
          <a:endParaRPr lang="ru-RU" sz="3600" kern="1200" dirty="0">
            <a:solidFill>
              <a:prstClr val="white"/>
            </a:solidFill>
            <a:latin typeface="Phenomena Black" panose="00000A00000000000000" pitchFamily="50" charset="-52"/>
            <a:ea typeface="+mn-ea"/>
            <a:cs typeface="+mn-cs"/>
          </a:endParaRPr>
        </a:p>
      </dsp:txBody>
      <dsp:txXfrm rot="-5400000">
        <a:off x="1" y="4246887"/>
        <a:ext cx="619527" cy="265511"/>
      </dsp:txXfrm>
    </dsp:sp>
    <dsp:sp modelId="{8C44AB1B-6611-4CB6-910D-9A61ECBB5B42}">
      <dsp:nvSpPr>
        <dsp:cNvPr id="0" name=""/>
        <dsp:cNvSpPr/>
      </dsp:nvSpPr>
      <dsp:spPr>
        <a:xfrm rot="5400000">
          <a:off x="4105664" y="450985"/>
          <a:ext cx="575275" cy="75475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4800" kern="1200" dirty="0">
              <a:latin typeface="Phenomena Light" panose="00000400000000000000" pitchFamily="50" charset="-52"/>
            </a:rPr>
            <a:t>Бандана 3</a:t>
          </a:r>
        </a:p>
      </dsp:txBody>
      <dsp:txXfrm rot="-5400000">
        <a:off x="619528" y="3965205"/>
        <a:ext cx="7519466" cy="519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6461A-43BA-F1BF-286E-12EA2C457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9924CC-1434-2F30-E048-36805133E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E7F9C6-8C5F-495C-94C9-4DEBDCE4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549BFB-3BA4-843C-4270-AE96CECE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9D2A51-5FBA-BB8C-72C0-608417914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58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1FD73-4F9C-3C1B-D3C0-B2F4D00A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6FFC2A-540C-1DBB-2B71-5E2389E9E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4B2E59-06C7-2DF7-87DB-66C20101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BFD775-B51D-B9F7-E1CC-47222819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8E41C1-EDB6-7D82-9613-06B59363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80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909AE3D-B046-CD5C-203B-C27466E60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83204C-D06E-5646-107E-9AB0A890A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766EEA-EC32-CCC8-6321-0CE18BC5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1EF146-E392-5C83-E3CA-8B83865F9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4822B4-5896-4EE6-FEC3-F78558E7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96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1EC40-4214-1741-3933-D2CB1F67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DB4FFB-709B-689F-EEEA-C40EB259E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3DA327-4A85-D6D6-1C06-AC5F052E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D873EF-34BB-64AA-9FB5-53E62C49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A93415-3550-0CE4-F523-D8D639E0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2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2B6EEE-04A2-4243-B581-B0B3698D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C115F5-E492-09CF-2C19-CA64C0B6A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8E607E-6D7A-4838-42A9-147838667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272153-FA4C-AD8D-81C1-93C8A263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DBFAD6-F793-FAE0-1263-E08E18D5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4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8F3B7F-62CC-1C0F-A823-00C1DAEE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6D99B0-06E2-8073-A894-491B224FD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0C5574-4354-6FCC-528F-D185FDB39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4B5BAD-5107-6BA4-66D9-F13EA16E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2CDE52-F2C1-9347-993A-F4CCEB0C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487CFC-2F6A-9D8F-D802-3802BC62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868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769E1-BEA7-AC73-F473-6DF6FB71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A8361E-7DB7-7F28-0485-FF06C2955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A79BE2-8E7E-9A83-0EE9-C3597BC6E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33B829-95BA-553D-9E69-34C223702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55A7FA5-72FE-A63C-D92B-F721DF2CA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25CCD8-4831-711F-A97E-F8E9D93A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55F114-DFEB-0820-3220-EEBDDDEA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DD0D9AD-5AAC-DA1D-504A-9BF47A696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907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DD0AA-9C89-210E-ECEF-A877E87FD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8DD4802-E803-7D03-2934-3C6C46DC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4466B6-CE32-EFCA-8A26-B2EF0AB1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947F0A-4EA7-10F1-B156-1922D6AC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5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EE903D8-E566-78BD-D59E-9500445F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0EC6FDE-41A8-E0D1-6681-D654AC67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546E41-4607-F1EF-A695-A90D2DBD7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8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9AFA6-F6A9-5CD3-E297-E4A62556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39F5C9-DC66-D939-E571-7401EEA3C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BA2D4B-2147-FC9F-1104-8A86386C8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B905B1-5646-4D71-FA71-F093127D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FBE144-8C27-4F71-16B1-BB1D52066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E9E288-8E35-41F8-A172-41B462C6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634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E29E15-782B-DED4-2911-712B7207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CF01E58-0C3D-EABA-5DC3-9280D649F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EE9F23-65A8-33D2-12BF-657B1BF66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38D59C-D2D4-92F0-31F7-784A66CA8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6B4733-2178-10F3-7808-0D308F317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5EAEDE-D612-598E-2307-4265EFC1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96707-BDF7-6440-5629-43CE4C6BD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BC9B66-1603-30E3-6957-A4002E959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321B65-4E4D-C698-1817-480584BDC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D8004-B786-4875-9C63-923219F28CAF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E2402A-9D40-D406-DDC8-391503AD7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C18213-75F0-2B21-6E5C-DDFC667B6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DC8B-986C-47A7-89B4-AAA982D6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4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4D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омб 7">
            <a:extLst>
              <a:ext uri="{FF2B5EF4-FFF2-40B4-BE49-F238E27FC236}">
                <a16:creationId xmlns:a16="http://schemas.microsoft.com/office/drawing/2014/main" id="{EFD4E5F8-D485-345F-8286-936BFDC6AD71}"/>
              </a:ext>
            </a:extLst>
          </p:cNvPr>
          <p:cNvSpPr/>
          <p:nvPr/>
        </p:nvSpPr>
        <p:spPr>
          <a:xfrm>
            <a:off x="3699074" y="448623"/>
            <a:ext cx="4793850" cy="4793850"/>
          </a:xfrm>
          <a:prstGeom prst="diamond">
            <a:avLst/>
          </a:prstGeom>
          <a:noFill/>
          <a:ln w="38100" cap="flat" cmpd="sng" algn="ctr">
            <a:solidFill>
              <a:srgbClr val="009D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омб 3">
            <a:extLst>
              <a:ext uri="{FF2B5EF4-FFF2-40B4-BE49-F238E27FC236}">
                <a16:creationId xmlns:a16="http://schemas.microsoft.com/office/drawing/2014/main" id="{ADD530E6-2E70-D5E6-C05B-7B4EE339AEDE}"/>
              </a:ext>
            </a:extLst>
          </p:cNvPr>
          <p:cNvSpPr/>
          <p:nvPr/>
        </p:nvSpPr>
        <p:spPr>
          <a:xfrm>
            <a:off x="4355910" y="1105459"/>
            <a:ext cx="3480179" cy="3480179"/>
          </a:xfrm>
          <a:prstGeom prst="diamond">
            <a:avLst/>
          </a:prstGeom>
          <a:noFill/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8F12C27-465A-9D61-D314-A7AB7C0576FD}"/>
              </a:ext>
            </a:extLst>
          </p:cNvPr>
          <p:cNvSpPr/>
          <p:nvPr/>
        </p:nvSpPr>
        <p:spPr>
          <a:xfrm>
            <a:off x="4823057" y="1356891"/>
            <a:ext cx="254589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>
                    <a:alpha val="8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55000" endA="300" endPos="45500" dir="5400000" sy="-100000" algn="bl" rotWithShape="0"/>
                </a:effectLst>
                <a:latin typeface="Phenomena ExtraBold" panose="00000900000000000000" pitchFamily="50" charset="-52"/>
              </a:rPr>
              <a:t>100</a:t>
            </a:r>
            <a:endParaRPr lang="ru-RU" sz="5400" dirty="0">
              <a:ln w="38100">
                <a:solidFill>
                  <a:srgbClr val="1487C8"/>
                </a:solidFill>
              </a:ln>
              <a:solidFill>
                <a:schemeClr val="bg1">
                  <a:alpha val="80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55000" endA="300" endPos="45500" dir="5400000" sy="-100000" algn="bl" rotWithShape="0"/>
              </a:effectLst>
              <a:latin typeface="Phenomena ExtraBold" panose="00000900000000000000" pitchFamily="50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CF4A8D-3215-6594-829E-F0A63BE348B4}"/>
              </a:ext>
            </a:extLst>
          </p:cNvPr>
          <p:cNvSpPr txBox="1"/>
          <p:nvPr/>
        </p:nvSpPr>
        <p:spPr>
          <a:xfrm>
            <a:off x="4823057" y="3662308"/>
            <a:ext cx="2545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rgbClr val="1487C8"/>
                  </a:solidFill>
                  <a:prstDash val="solid"/>
                </a:ln>
                <a:solidFill>
                  <a:schemeClr val="bg1">
                    <a:alpha val="79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henomena Black" panose="00000A00000000000000" pitchFamily="50" charset="-52"/>
              </a:rPr>
              <a:t>к одному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A331D40-7942-2D7A-326A-76BFF825E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834" y="0"/>
            <a:ext cx="2804166" cy="405994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C90C8F2-4AE5-EEF9-2E59-116ED17859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48322">
            <a:off x="138383" y="3914492"/>
            <a:ext cx="1905004" cy="381000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A700592-5212-F28E-F61C-7E979474F2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71" y="4880565"/>
            <a:ext cx="3813056" cy="152705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7C40C656-8717-8BAC-B53F-A2F5C06886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360" y="-1447275"/>
            <a:ext cx="4062992" cy="280416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2A5D3A0-828E-A076-6893-868BCE64EC00}"/>
              </a:ext>
            </a:extLst>
          </p:cNvPr>
          <p:cNvSpPr txBox="1"/>
          <p:nvPr/>
        </p:nvSpPr>
        <p:spPr>
          <a:xfrm>
            <a:off x="10789917" y="0"/>
            <a:ext cx="1419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009D80"/>
                </a:solidFill>
                <a:latin typeface="Phenomena Light" panose="00000400000000000000" pitchFamily="50" charset="-52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133380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827AFD-29B8-DC04-E914-8D87E0716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FDCDA4CD-176C-A870-D2AA-6EE089A497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9267522"/>
              </p:ext>
            </p:extLst>
          </p:nvPr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F34A87B-B0F6-D787-0790-8D6C7AA53314}"/>
              </a:ext>
            </a:extLst>
          </p:cNvPr>
          <p:cNvSpPr/>
          <p:nvPr/>
        </p:nvSpPr>
        <p:spPr>
          <a:xfrm>
            <a:off x="2683364" y="1781908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5586D95A-9CD7-E89A-E8D8-0EAE02523B16}"/>
              </a:ext>
            </a:extLst>
          </p:cNvPr>
          <p:cNvSpPr/>
          <p:nvPr/>
        </p:nvSpPr>
        <p:spPr>
          <a:xfrm>
            <a:off x="2683360" y="2603653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0BBD30FD-CD4B-33B5-6CB2-476A8269929E}"/>
              </a:ext>
            </a:extLst>
          </p:cNvPr>
          <p:cNvSpPr/>
          <p:nvPr/>
        </p:nvSpPr>
        <p:spPr>
          <a:xfrm>
            <a:off x="2683360" y="3398102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29A1419B-685B-851D-9E0A-9F83C270D333}"/>
              </a:ext>
            </a:extLst>
          </p:cNvPr>
          <p:cNvSpPr/>
          <p:nvPr/>
        </p:nvSpPr>
        <p:spPr>
          <a:xfrm>
            <a:off x="2683360" y="4165255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329441B4-9CF9-4812-EE46-FE848E33A9F8}"/>
              </a:ext>
            </a:extLst>
          </p:cNvPr>
          <p:cNvSpPr/>
          <p:nvPr/>
        </p:nvSpPr>
        <p:spPr>
          <a:xfrm>
            <a:off x="2683360" y="49597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FFF3FA20-4A81-9C18-6E6F-6D8ECDCFD473}"/>
              </a:ext>
            </a:extLst>
          </p:cNvPr>
          <p:cNvSpPr/>
          <p:nvPr/>
        </p:nvSpPr>
        <p:spPr>
          <a:xfrm>
            <a:off x="2683360" y="5710808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11FEE1-0659-DD8A-4A0F-13589C675CF2}"/>
              </a:ext>
            </a:extLst>
          </p:cNvPr>
          <p:cNvSpPr txBox="1"/>
          <p:nvPr/>
        </p:nvSpPr>
        <p:spPr>
          <a:xfrm>
            <a:off x="625235" y="245234"/>
            <a:ext cx="11402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Phenomena Light" panose="00000400000000000000" pitchFamily="50" charset="-52"/>
              </a:rPr>
              <a:t>Какой предмет активисты чаще всего забывают взять на проект?</a:t>
            </a:r>
          </a:p>
        </p:txBody>
      </p:sp>
      <p:sp>
        <p:nvSpPr>
          <p:cNvPr id="3" name="Крест 2">
            <a:extLst>
              <a:ext uri="{FF2B5EF4-FFF2-40B4-BE49-F238E27FC236}">
                <a16:creationId xmlns:a16="http://schemas.microsoft.com/office/drawing/2014/main" id="{AB4A2350-1056-B047-5471-7324BBED898E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BB09EC4-1457-F97B-BF77-AC7DE0EBCD98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>
            <a:extLst>
              <a:ext uri="{FF2B5EF4-FFF2-40B4-BE49-F238E27FC236}">
                <a16:creationId xmlns:a16="http://schemas.microsoft.com/office/drawing/2014/main" id="{8D286F2F-840F-EF2A-2090-8A7CEA255989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0ECB649-9E34-44EF-294A-5B8413F4335B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>
            <a:extLst>
              <a:ext uri="{FF2B5EF4-FFF2-40B4-BE49-F238E27FC236}">
                <a16:creationId xmlns:a16="http://schemas.microsoft.com/office/drawing/2014/main" id="{B6638F9B-7F0D-451A-BC02-18AA07AA3BAB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028357F-532D-2B88-ABA4-0E54B20CA088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рест 15">
            <a:extLst>
              <a:ext uri="{FF2B5EF4-FFF2-40B4-BE49-F238E27FC236}">
                <a16:creationId xmlns:a16="http://schemas.microsoft.com/office/drawing/2014/main" id="{BDB9FF55-0F5D-CA6D-3A7B-80A01CD57895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C78D2542-DEC1-E680-3A9D-33618B3CED30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ест 17">
            <a:extLst>
              <a:ext uri="{FF2B5EF4-FFF2-40B4-BE49-F238E27FC236}">
                <a16:creationId xmlns:a16="http://schemas.microsoft.com/office/drawing/2014/main" id="{211B1576-1842-C70D-21EE-93167D969359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AEC3D539-D8CC-EFD3-7428-17E9E5CDBB51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рест 19">
            <a:extLst>
              <a:ext uri="{FF2B5EF4-FFF2-40B4-BE49-F238E27FC236}">
                <a16:creationId xmlns:a16="http://schemas.microsoft.com/office/drawing/2014/main" id="{25FF6C43-F175-CF2D-BD31-AC9ABB3909DA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0F77B17A-38B2-9A57-2B13-C37905408B27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4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66930B-80DB-42A7-7241-EBF71B58F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5E27B8-3FF0-FE85-B34F-950450BAB97C}"/>
              </a:ext>
            </a:extLst>
          </p:cNvPr>
          <p:cNvSpPr txBox="1"/>
          <p:nvPr/>
        </p:nvSpPr>
        <p:spPr>
          <a:xfrm>
            <a:off x="3793928" y="1222065"/>
            <a:ext cx="4604146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Раунд 5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Игра ва-банк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0BDA180-25A5-ABFE-5BB0-F2B3F6617A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9583F6E-B476-FC4D-421C-217954B8C5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7484"/>
            <a:ext cx="3617983" cy="18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2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051EB1-39A5-96D7-E8E1-FD93625D7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DAFA9F-80F2-F5AA-FBCD-3B5DC87DCB44}"/>
              </a:ext>
            </a:extLst>
          </p:cNvPr>
          <p:cNvSpPr txBox="1"/>
          <p:nvPr/>
        </p:nvSpPr>
        <p:spPr>
          <a:xfrm>
            <a:off x="4394252" y="169027"/>
            <a:ext cx="3403496" cy="14042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Розыгрыш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CEEE2B3-8F5C-601F-9E65-C8EB66F3F1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sp>
        <p:nvSpPr>
          <p:cNvPr id="3" name="Овал 2">
            <a:extLst>
              <a:ext uri="{FF2B5EF4-FFF2-40B4-BE49-F238E27FC236}">
                <a16:creationId xmlns:a16="http://schemas.microsoft.com/office/drawing/2014/main" id="{395C6DF2-B556-A89E-3C2A-08C19148FAA6}"/>
              </a:ext>
            </a:extLst>
          </p:cNvPr>
          <p:cNvSpPr/>
          <p:nvPr/>
        </p:nvSpPr>
        <p:spPr>
          <a:xfrm>
            <a:off x="4949588" y="2282588"/>
            <a:ext cx="2292824" cy="2292824"/>
          </a:xfrm>
          <a:prstGeom prst="ellipse">
            <a:avLst/>
          </a:prstGeom>
          <a:ln w="552450">
            <a:solidFill>
              <a:srgbClr val="009D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9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6177F8-AA98-1F67-D48F-EA10B7678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29423EFE-5F13-FB00-C44C-D5268858D3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7552968"/>
              </p:ext>
            </p:extLst>
          </p:nvPr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BFE74F3-216E-384B-EB2C-8F47A71F59F9}"/>
              </a:ext>
            </a:extLst>
          </p:cNvPr>
          <p:cNvSpPr/>
          <p:nvPr/>
        </p:nvSpPr>
        <p:spPr>
          <a:xfrm>
            <a:off x="2683364" y="18092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9AA056C-4C24-CBD3-7D77-A8358E64D078}"/>
              </a:ext>
            </a:extLst>
          </p:cNvPr>
          <p:cNvSpPr/>
          <p:nvPr/>
        </p:nvSpPr>
        <p:spPr>
          <a:xfrm>
            <a:off x="2683360" y="2603653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AFC1BD6D-BD1A-F1FF-2A7D-502BA46B68BE}"/>
              </a:ext>
            </a:extLst>
          </p:cNvPr>
          <p:cNvSpPr/>
          <p:nvPr/>
        </p:nvSpPr>
        <p:spPr>
          <a:xfrm>
            <a:off x="2683360" y="3370806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DD7C109-84D8-AF6B-9261-DBE47F79DB36}"/>
              </a:ext>
            </a:extLst>
          </p:cNvPr>
          <p:cNvSpPr/>
          <p:nvPr/>
        </p:nvSpPr>
        <p:spPr>
          <a:xfrm>
            <a:off x="2683360" y="4165255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B4340C52-0FAB-D8D6-E3D9-8C0469C12D31}"/>
              </a:ext>
            </a:extLst>
          </p:cNvPr>
          <p:cNvSpPr/>
          <p:nvPr/>
        </p:nvSpPr>
        <p:spPr>
          <a:xfrm>
            <a:off x="2683360" y="49597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1D00A3FB-D1C9-078B-57C4-17DFB9CDEB20}"/>
              </a:ext>
            </a:extLst>
          </p:cNvPr>
          <p:cNvSpPr/>
          <p:nvPr/>
        </p:nvSpPr>
        <p:spPr>
          <a:xfrm>
            <a:off x="2683360" y="57381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96AFC8-9386-F231-0E4F-6F4ABA4A9AE5}"/>
              </a:ext>
            </a:extLst>
          </p:cNvPr>
          <p:cNvSpPr txBox="1"/>
          <p:nvPr/>
        </p:nvSpPr>
        <p:spPr>
          <a:xfrm>
            <a:off x="625235" y="245234"/>
            <a:ext cx="11402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Phenomena Light" panose="00000400000000000000" pitchFamily="50" charset="-52"/>
              </a:rPr>
              <a:t>Если бы в МК РН жил говорящий попугай, какую фразу/слово он бы выучил первой/</a:t>
            </a:r>
            <a:r>
              <a:rPr lang="ru-RU" sz="4000" dirty="0" err="1">
                <a:solidFill>
                  <a:schemeClr val="bg1"/>
                </a:solidFill>
                <a:latin typeface="Phenomena Light" panose="00000400000000000000" pitchFamily="50" charset="-52"/>
              </a:rPr>
              <a:t>ым</a:t>
            </a:r>
            <a:r>
              <a:rPr lang="ru-RU" sz="4000" dirty="0">
                <a:solidFill>
                  <a:schemeClr val="bg1"/>
                </a:solidFill>
                <a:latin typeface="Phenomena Light" panose="00000400000000000000" pitchFamily="50" charset="-52"/>
              </a:rPr>
              <a:t>?</a:t>
            </a:r>
          </a:p>
        </p:txBody>
      </p:sp>
      <p:sp>
        <p:nvSpPr>
          <p:cNvPr id="22" name="Крест 21">
            <a:extLst>
              <a:ext uri="{FF2B5EF4-FFF2-40B4-BE49-F238E27FC236}">
                <a16:creationId xmlns:a16="http://schemas.microsoft.com/office/drawing/2014/main" id="{3E9E37F2-8EF4-13F4-3F91-28D0FDE35958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71FF818E-2315-783F-2AD9-00AF812E40BD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Крест 23">
            <a:extLst>
              <a:ext uri="{FF2B5EF4-FFF2-40B4-BE49-F238E27FC236}">
                <a16:creationId xmlns:a16="http://schemas.microsoft.com/office/drawing/2014/main" id="{33D9DE35-1EC4-EA18-40B7-1C7EE17251F6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01425C25-D824-C6A6-0A34-F0E74247C171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Крест 25">
            <a:extLst>
              <a:ext uri="{FF2B5EF4-FFF2-40B4-BE49-F238E27FC236}">
                <a16:creationId xmlns:a16="http://schemas.microsoft.com/office/drawing/2014/main" id="{9751AD21-77C0-398E-D8BB-EBFA137CA1E7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15594C36-28D1-0912-EFB0-CF78AA8515BD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рест 27">
            <a:extLst>
              <a:ext uri="{FF2B5EF4-FFF2-40B4-BE49-F238E27FC236}">
                <a16:creationId xmlns:a16="http://schemas.microsoft.com/office/drawing/2014/main" id="{2EEEFE0D-FF68-5DA6-0E84-822BB0AB1417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66CD4B3D-40F2-A4E4-3A6C-8317B5A3BE9A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рест 29">
            <a:extLst>
              <a:ext uri="{FF2B5EF4-FFF2-40B4-BE49-F238E27FC236}">
                <a16:creationId xmlns:a16="http://schemas.microsoft.com/office/drawing/2014/main" id="{102C0CC1-1C29-32D1-60A4-E9DE4E5E0403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22B267D2-5788-07ED-34B0-A5C429926147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Крест 31">
            <a:extLst>
              <a:ext uri="{FF2B5EF4-FFF2-40B4-BE49-F238E27FC236}">
                <a16:creationId xmlns:a16="http://schemas.microsoft.com/office/drawing/2014/main" id="{4D7312A4-A65B-4BCE-B707-6DDD867201E6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59831CA8-9E69-CEC7-0370-9554BB20C23D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10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3" grpId="0" animBg="1"/>
      <p:bldP spid="25" grpId="0" animBg="1"/>
      <p:bldP spid="27" grpId="0" animBg="1"/>
      <p:bldP spid="29" grpId="0" animBg="1"/>
      <p:bldP spid="31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984CD7-A774-8C3F-2A07-89E901D25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83AEFE-72C7-3A39-2565-49966B3FD2A2}"/>
              </a:ext>
            </a:extLst>
          </p:cNvPr>
          <p:cNvSpPr txBox="1"/>
          <p:nvPr/>
        </p:nvSpPr>
        <p:spPr>
          <a:xfrm>
            <a:off x="3171164" y="1222065"/>
            <a:ext cx="5849678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Раунд 6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Игра в поддавки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57F51F1-6C0C-77FD-9B4F-14ED2BF6E0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A191CD0-980F-7E14-14CB-A9CF75C63D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7484"/>
            <a:ext cx="3617983" cy="18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43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4E7FB8-F9BE-F25A-58C6-7E755EFD6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2E33F622-91CC-7622-F801-BEE896026F80}"/>
              </a:ext>
            </a:extLst>
          </p:cNvPr>
          <p:cNvGraphicFramePr/>
          <p:nvPr/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36DA18B-EBD9-51BD-C81D-679B04DD36EA}"/>
              </a:ext>
            </a:extLst>
          </p:cNvPr>
          <p:cNvSpPr/>
          <p:nvPr/>
        </p:nvSpPr>
        <p:spPr>
          <a:xfrm>
            <a:off x="2683364" y="1781908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304D8E4A-48FB-7E1A-5CF9-FD1FBB2AE7D3}"/>
              </a:ext>
            </a:extLst>
          </p:cNvPr>
          <p:cNvSpPr/>
          <p:nvPr/>
        </p:nvSpPr>
        <p:spPr>
          <a:xfrm>
            <a:off x="2683360" y="2603653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41CBDD33-85F4-D7F6-CBD8-BC90607B9E9B}"/>
              </a:ext>
            </a:extLst>
          </p:cNvPr>
          <p:cNvSpPr/>
          <p:nvPr/>
        </p:nvSpPr>
        <p:spPr>
          <a:xfrm>
            <a:off x="2683360" y="3398102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F21C6A92-C825-869F-E385-F6A4EF193934}"/>
              </a:ext>
            </a:extLst>
          </p:cNvPr>
          <p:cNvSpPr/>
          <p:nvPr/>
        </p:nvSpPr>
        <p:spPr>
          <a:xfrm>
            <a:off x="2683360" y="4192551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0ED9EB67-4958-D1A3-D092-EC2C6BBD7A1F}"/>
              </a:ext>
            </a:extLst>
          </p:cNvPr>
          <p:cNvSpPr/>
          <p:nvPr/>
        </p:nvSpPr>
        <p:spPr>
          <a:xfrm>
            <a:off x="2683360" y="49597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C8B41EC5-C742-97F8-6D35-E5B564977C36}"/>
              </a:ext>
            </a:extLst>
          </p:cNvPr>
          <p:cNvSpPr/>
          <p:nvPr/>
        </p:nvSpPr>
        <p:spPr>
          <a:xfrm>
            <a:off x="2683360" y="5751752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2A9D58-A2E2-81E7-EC50-4A08D3BD7CD2}"/>
              </a:ext>
            </a:extLst>
          </p:cNvPr>
          <p:cNvSpPr txBox="1"/>
          <p:nvPr/>
        </p:nvSpPr>
        <p:spPr>
          <a:xfrm>
            <a:off x="625235" y="245234"/>
            <a:ext cx="11402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 Light" panose="00000400000000000000" pitchFamily="50" charset="-52"/>
                <a:ea typeface="+mn-ea"/>
                <a:cs typeface="+mn-cs"/>
              </a:rPr>
              <a:t>Какой вопрос чаще всего задают участники организаторам проекта?</a:t>
            </a:r>
          </a:p>
        </p:txBody>
      </p:sp>
      <p:sp>
        <p:nvSpPr>
          <p:cNvPr id="3" name="Крест 2">
            <a:extLst>
              <a:ext uri="{FF2B5EF4-FFF2-40B4-BE49-F238E27FC236}">
                <a16:creationId xmlns:a16="http://schemas.microsoft.com/office/drawing/2014/main" id="{475DF875-3209-6FA1-B7C9-0FDF3F67AFD1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BA1F364-9B97-E1E5-7D63-AF66FE0FE974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>
            <a:extLst>
              <a:ext uri="{FF2B5EF4-FFF2-40B4-BE49-F238E27FC236}">
                <a16:creationId xmlns:a16="http://schemas.microsoft.com/office/drawing/2014/main" id="{305CEEB8-68A9-7F9D-DAB9-48340745E324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B9653F9F-C687-879B-BADC-18E4C590DD79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>
            <a:extLst>
              <a:ext uri="{FF2B5EF4-FFF2-40B4-BE49-F238E27FC236}">
                <a16:creationId xmlns:a16="http://schemas.microsoft.com/office/drawing/2014/main" id="{B336881B-2BC9-1CBD-2354-E59FA3FFB619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DA284873-7E0F-76DD-5763-CAD8A5038329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рест 15">
            <a:extLst>
              <a:ext uri="{FF2B5EF4-FFF2-40B4-BE49-F238E27FC236}">
                <a16:creationId xmlns:a16="http://schemas.microsoft.com/office/drawing/2014/main" id="{BAD7AE50-FA53-8535-009D-1F11FA25070B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E95B5502-7C32-0189-E4C2-D714800FCB05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ест 17">
            <a:extLst>
              <a:ext uri="{FF2B5EF4-FFF2-40B4-BE49-F238E27FC236}">
                <a16:creationId xmlns:a16="http://schemas.microsoft.com/office/drawing/2014/main" id="{6D7068BC-FFCE-89EC-C2A5-8E8CE4263231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A1EB97C9-EA89-A513-1EB0-85144EBBF2D5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рест 19">
            <a:extLst>
              <a:ext uri="{FF2B5EF4-FFF2-40B4-BE49-F238E27FC236}">
                <a16:creationId xmlns:a16="http://schemas.microsoft.com/office/drawing/2014/main" id="{712BE7CB-7880-FAAC-8568-93ACA9D065A7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5756E6B0-5554-E3C6-E825-23FED4947750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93475B-48F7-5882-2997-DE49A58D8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0C011B-0BED-9777-C152-5A4F85B0475F}"/>
              </a:ext>
            </a:extLst>
          </p:cNvPr>
          <p:cNvSpPr txBox="1"/>
          <p:nvPr/>
        </p:nvSpPr>
        <p:spPr>
          <a:xfrm>
            <a:off x="4503255" y="4572605"/>
            <a:ext cx="3185488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600" b="1" dirty="0">
                <a:ln w="13462">
                  <a:solidFill>
                    <a:srgbClr val="1487C8"/>
                  </a:solidFill>
                  <a:prstDash val="solid"/>
                </a:ln>
                <a:solidFill>
                  <a:schemeClr val="bg1">
                    <a:alpha val="79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henomena Black" panose="00000A00000000000000" pitchFamily="50" charset="-52"/>
              </a:rPr>
              <a:t>ФИНАЛ</a:t>
            </a:r>
            <a:endParaRPr lang="ru-RU" sz="5400" b="1" dirty="0">
              <a:ln w="13462">
                <a:solidFill>
                  <a:srgbClr val="1487C8"/>
                </a:solidFill>
                <a:prstDash val="solid"/>
              </a:ln>
              <a:solidFill>
                <a:schemeClr val="bg1">
                  <a:alpha val="79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Phenomena Black" panose="00000A00000000000000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0B676EA-292C-8FD5-4D68-E3017769DE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8C24A88-C5BC-0562-7F1D-0276EA6AFF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7484"/>
            <a:ext cx="3617983" cy="1810516"/>
          </a:xfrm>
          <a:prstGeom prst="rect">
            <a:avLst/>
          </a:prstGeom>
        </p:spPr>
      </p:pic>
      <p:sp>
        <p:nvSpPr>
          <p:cNvPr id="2" name="Ромб 1">
            <a:extLst>
              <a:ext uri="{FF2B5EF4-FFF2-40B4-BE49-F238E27FC236}">
                <a16:creationId xmlns:a16="http://schemas.microsoft.com/office/drawing/2014/main" id="{9DF51B56-BC84-2EEE-D48A-37B2A021326A}"/>
              </a:ext>
            </a:extLst>
          </p:cNvPr>
          <p:cNvSpPr/>
          <p:nvPr/>
        </p:nvSpPr>
        <p:spPr>
          <a:xfrm>
            <a:off x="3699074" y="284847"/>
            <a:ext cx="4793850" cy="4793850"/>
          </a:xfrm>
          <a:prstGeom prst="diamond">
            <a:avLst/>
          </a:prstGeom>
          <a:noFill/>
          <a:ln w="38100" cap="flat" cmpd="sng" algn="ctr">
            <a:solidFill>
              <a:srgbClr val="009D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омб 2">
            <a:extLst>
              <a:ext uri="{FF2B5EF4-FFF2-40B4-BE49-F238E27FC236}">
                <a16:creationId xmlns:a16="http://schemas.microsoft.com/office/drawing/2014/main" id="{603AA4BE-9335-5DC4-3B65-3E0D5E0E17A1}"/>
              </a:ext>
            </a:extLst>
          </p:cNvPr>
          <p:cNvSpPr/>
          <p:nvPr/>
        </p:nvSpPr>
        <p:spPr>
          <a:xfrm>
            <a:off x="4355910" y="941683"/>
            <a:ext cx="3480179" cy="3480179"/>
          </a:xfrm>
          <a:prstGeom prst="diamond">
            <a:avLst/>
          </a:prstGeom>
          <a:noFill/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3FFC3E-C4B4-2876-085A-ADD45A8BF51B}"/>
              </a:ext>
            </a:extLst>
          </p:cNvPr>
          <p:cNvSpPr/>
          <p:nvPr/>
        </p:nvSpPr>
        <p:spPr>
          <a:xfrm>
            <a:off x="4823057" y="1193115"/>
            <a:ext cx="254589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>
                    <a:alpha val="8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55000" endA="300" endPos="45500" dir="5400000" sy="-100000" algn="bl" rotWithShape="0"/>
                </a:effectLst>
                <a:latin typeface="Phenomena ExtraBold" panose="00000900000000000000" pitchFamily="50" charset="-52"/>
              </a:rPr>
              <a:t>100</a:t>
            </a:r>
            <a:endParaRPr lang="ru-RU" sz="5400" dirty="0">
              <a:ln w="38100">
                <a:solidFill>
                  <a:srgbClr val="1487C8"/>
                </a:solidFill>
              </a:ln>
              <a:solidFill>
                <a:schemeClr val="bg1">
                  <a:alpha val="80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55000" endA="300" endPos="45500" dir="5400000" sy="-100000" algn="bl" rotWithShape="0"/>
              </a:effectLst>
              <a:latin typeface="Phenomena ExtraBold" panose="00000900000000000000" pitchFamily="50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5B7FB8-35A3-CA0B-52B0-AA4ED53CE029}"/>
              </a:ext>
            </a:extLst>
          </p:cNvPr>
          <p:cNvSpPr txBox="1"/>
          <p:nvPr/>
        </p:nvSpPr>
        <p:spPr>
          <a:xfrm>
            <a:off x="4823057" y="3498532"/>
            <a:ext cx="2545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rgbClr val="1487C8"/>
                  </a:solidFill>
                  <a:prstDash val="solid"/>
                </a:ln>
                <a:solidFill>
                  <a:schemeClr val="bg1">
                    <a:alpha val="79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henomena Black" panose="00000A00000000000000" pitchFamily="50" charset="-52"/>
              </a:rPr>
              <a:t>к одному</a:t>
            </a:r>
          </a:p>
        </p:txBody>
      </p:sp>
    </p:spTree>
    <p:extLst>
      <p:ext uri="{BB962C8B-B14F-4D97-AF65-F5344CB8AC3E}">
        <p14:creationId xmlns:p14="http://schemas.microsoft.com/office/powerpoint/2010/main" val="651595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664958-64C5-EEC0-529B-F30164E36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29E9A601-2A6D-E763-7538-D4768D8E18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1397873"/>
              </p:ext>
            </p:extLst>
          </p:nvPr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BA7DEA3-FC42-2D73-F957-A03E01E6002B}"/>
              </a:ext>
            </a:extLst>
          </p:cNvPr>
          <p:cNvSpPr/>
          <p:nvPr/>
        </p:nvSpPr>
        <p:spPr>
          <a:xfrm>
            <a:off x="2683364" y="18092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B337767-A4FB-E725-E0F3-C420AAB10245}"/>
              </a:ext>
            </a:extLst>
          </p:cNvPr>
          <p:cNvSpPr/>
          <p:nvPr/>
        </p:nvSpPr>
        <p:spPr>
          <a:xfrm>
            <a:off x="2683360" y="2576357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C38461F3-CE3A-1CD4-C1A1-E603DD995B0C}"/>
              </a:ext>
            </a:extLst>
          </p:cNvPr>
          <p:cNvSpPr/>
          <p:nvPr/>
        </p:nvSpPr>
        <p:spPr>
          <a:xfrm>
            <a:off x="2683360" y="3398102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F215718D-2928-EDFC-50AB-34DE5C8333D7}"/>
              </a:ext>
            </a:extLst>
          </p:cNvPr>
          <p:cNvSpPr/>
          <p:nvPr/>
        </p:nvSpPr>
        <p:spPr>
          <a:xfrm>
            <a:off x="2683360" y="4165255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39817BC1-D99C-999A-B201-8608B2D3EEEF}"/>
              </a:ext>
            </a:extLst>
          </p:cNvPr>
          <p:cNvSpPr/>
          <p:nvPr/>
        </p:nvSpPr>
        <p:spPr>
          <a:xfrm>
            <a:off x="2683360" y="49597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75984683-B11D-3865-3862-4795626114A1}"/>
              </a:ext>
            </a:extLst>
          </p:cNvPr>
          <p:cNvSpPr/>
          <p:nvPr/>
        </p:nvSpPr>
        <p:spPr>
          <a:xfrm>
            <a:off x="2683360" y="5710808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10040-1E0D-EC9B-608B-F1FCDE09ACB2}"/>
              </a:ext>
            </a:extLst>
          </p:cNvPr>
          <p:cNvSpPr txBox="1"/>
          <p:nvPr/>
        </p:nvSpPr>
        <p:spPr>
          <a:xfrm>
            <a:off x="625235" y="245234"/>
            <a:ext cx="1140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Phenomena Light" panose="00000400000000000000" pitchFamily="50" charset="-52"/>
              </a:rPr>
              <a:t>Что меняется у активиста МК после первого проекта НМО?</a:t>
            </a:r>
          </a:p>
        </p:txBody>
      </p:sp>
      <p:sp>
        <p:nvSpPr>
          <p:cNvPr id="3" name="Крест 2">
            <a:extLst>
              <a:ext uri="{FF2B5EF4-FFF2-40B4-BE49-F238E27FC236}">
                <a16:creationId xmlns:a16="http://schemas.microsoft.com/office/drawing/2014/main" id="{A9915DBD-F2B5-7335-4BF9-958AA06AF3C6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A9CDB73-A46A-29D6-66EE-D13CDCCC4128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>
            <a:extLst>
              <a:ext uri="{FF2B5EF4-FFF2-40B4-BE49-F238E27FC236}">
                <a16:creationId xmlns:a16="http://schemas.microsoft.com/office/drawing/2014/main" id="{177F0B31-C939-E069-3C92-29C94F297F27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5BC7EE3-990B-AD81-8184-D1CBE686470F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>
            <a:extLst>
              <a:ext uri="{FF2B5EF4-FFF2-40B4-BE49-F238E27FC236}">
                <a16:creationId xmlns:a16="http://schemas.microsoft.com/office/drawing/2014/main" id="{6D223237-2575-2643-2ED9-6E3607A3E5C9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13D55743-DB41-7786-D25D-7B7F2167B2B9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рест 15">
            <a:extLst>
              <a:ext uri="{FF2B5EF4-FFF2-40B4-BE49-F238E27FC236}">
                <a16:creationId xmlns:a16="http://schemas.microsoft.com/office/drawing/2014/main" id="{F93E23A2-3A74-620F-F784-EFA0FA4900D0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F4B05CA3-EEB4-9FD0-3492-348F6191473C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ест 17">
            <a:extLst>
              <a:ext uri="{FF2B5EF4-FFF2-40B4-BE49-F238E27FC236}">
                <a16:creationId xmlns:a16="http://schemas.microsoft.com/office/drawing/2014/main" id="{CD5E5B0F-B092-201F-1D6A-C24ED590B43F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9863B34F-771C-75B0-2B79-6DDB546E8C55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рест 19">
            <a:extLst>
              <a:ext uri="{FF2B5EF4-FFF2-40B4-BE49-F238E27FC236}">
                <a16:creationId xmlns:a16="http://schemas.microsoft.com/office/drawing/2014/main" id="{ACFB185D-2D89-B028-B048-FA4E2C56F7D7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C1AEF018-1AF6-25EE-DB89-3E1C4297B869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5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4D8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E00D3E-984C-5BDB-5AF4-6AE5A7C75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омб 7">
            <a:extLst>
              <a:ext uri="{FF2B5EF4-FFF2-40B4-BE49-F238E27FC236}">
                <a16:creationId xmlns:a16="http://schemas.microsoft.com/office/drawing/2014/main" id="{2A087A03-8BFD-BE84-94B4-13D3707EAFCA}"/>
              </a:ext>
            </a:extLst>
          </p:cNvPr>
          <p:cNvSpPr/>
          <p:nvPr/>
        </p:nvSpPr>
        <p:spPr>
          <a:xfrm>
            <a:off x="3699074" y="448623"/>
            <a:ext cx="4793850" cy="4793850"/>
          </a:xfrm>
          <a:prstGeom prst="diamond">
            <a:avLst/>
          </a:prstGeom>
          <a:noFill/>
          <a:ln w="38100" cap="flat" cmpd="sng" algn="ctr">
            <a:solidFill>
              <a:srgbClr val="009D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омб 3">
            <a:extLst>
              <a:ext uri="{FF2B5EF4-FFF2-40B4-BE49-F238E27FC236}">
                <a16:creationId xmlns:a16="http://schemas.microsoft.com/office/drawing/2014/main" id="{25E31FF3-BEFD-71AC-C17E-B15E8A13BB23}"/>
              </a:ext>
            </a:extLst>
          </p:cNvPr>
          <p:cNvSpPr/>
          <p:nvPr/>
        </p:nvSpPr>
        <p:spPr>
          <a:xfrm>
            <a:off x="4355910" y="1105459"/>
            <a:ext cx="3480179" cy="3480179"/>
          </a:xfrm>
          <a:prstGeom prst="diamond">
            <a:avLst/>
          </a:prstGeom>
          <a:noFill/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E2B627-0078-06AC-3ED1-D3D2AB72D804}"/>
              </a:ext>
            </a:extLst>
          </p:cNvPr>
          <p:cNvSpPr/>
          <p:nvPr/>
        </p:nvSpPr>
        <p:spPr>
          <a:xfrm>
            <a:off x="4823057" y="1356891"/>
            <a:ext cx="254589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>
                    <a:alpha val="8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55000" endA="300" endPos="45500" dir="5400000" sy="-100000" algn="bl" rotWithShape="0"/>
                </a:effectLst>
                <a:latin typeface="Phenomena ExtraBold" panose="00000900000000000000" pitchFamily="50" charset="-52"/>
              </a:rPr>
              <a:t>100</a:t>
            </a:r>
            <a:endParaRPr lang="ru-RU" sz="5400" dirty="0">
              <a:ln w="38100">
                <a:solidFill>
                  <a:srgbClr val="1487C8"/>
                </a:solidFill>
              </a:ln>
              <a:solidFill>
                <a:schemeClr val="bg1">
                  <a:alpha val="80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55000" endA="300" endPos="45500" dir="5400000" sy="-100000" algn="bl" rotWithShape="0"/>
              </a:effectLst>
              <a:latin typeface="Phenomena ExtraBold" panose="00000900000000000000" pitchFamily="50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2A1ED2-8331-21F3-CE5A-660092B68497}"/>
              </a:ext>
            </a:extLst>
          </p:cNvPr>
          <p:cNvSpPr txBox="1"/>
          <p:nvPr/>
        </p:nvSpPr>
        <p:spPr>
          <a:xfrm>
            <a:off x="4823057" y="3662308"/>
            <a:ext cx="2545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rgbClr val="1487C8"/>
                  </a:solidFill>
                  <a:prstDash val="solid"/>
                </a:ln>
                <a:solidFill>
                  <a:schemeClr val="bg1">
                    <a:alpha val="79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henomena Black" panose="00000A00000000000000" pitchFamily="50" charset="-52"/>
              </a:rPr>
              <a:t>к одному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3E7E37E-D0EC-CA05-9E48-24CB9834F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834" y="0"/>
            <a:ext cx="2804166" cy="405994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D0C9069-58F9-F0B8-C296-1DC47030B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48322">
            <a:off x="138383" y="3914492"/>
            <a:ext cx="1905004" cy="381000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B0BBA44A-68B6-679B-50A6-29DED1A25A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71" y="4880565"/>
            <a:ext cx="3813056" cy="152705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3B06AF2B-8605-3163-962A-20CAB6AAE6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360" y="-1447275"/>
            <a:ext cx="4062992" cy="280416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11E1F43-1C81-DAC9-04D3-FB4C30E3FE19}"/>
              </a:ext>
            </a:extLst>
          </p:cNvPr>
          <p:cNvSpPr txBox="1"/>
          <p:nvPr/>
        </p:nvSpPr>
        <p:spPr>
          <a:xfrm>
            <a:off x="10789917" y="0"/>
            <a:ext cx="1419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009D80"/>
                </a:solidFill>
                <a:latin typeface="Phenomena Light" panose="00000400000000000000" pitchFamily="50" charset="-52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801727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926113-9EDE-01C8-B173-0B42401DF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244CA975-66E9-6101-2ED2-2B84F9EF2F88}"/>
              </a:ext>
            </a:extLst>
          </p:cNvPr>
          <p:cNvGraphicFramePr/>
          <p:nvPr/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345F85D-A6EF-EA59-01A5-B0925E6CD9E0}"/>
              </a:ext>
            </a:extLst>
          </p:cNvPr>
          <p:cNvSpPr/>
          <p:nvPr/>
        </p:nvSpPr>
        <p:spPr>
          <a:xfrm>
            <a:off x="2683364" y="1836499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0F2B4C0-FDED-8ED4-17F0-4F56671B4C1C}"/>
              </a:ext>
            </a:extLst>
          </p:cNvPr>
          <p:cNvSpPr/>
          <p:nvPr/>
        </p:nvSpPr>
        <p:spPr>
          <a:xfrm>
            <a:off x="2683360" y="25900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3E231F1C-4954-2892-C57B-76874CB05164}"/>
              </a:ext>
            </a:extLst>
          </p:cNvPr>
          <p:cNvSpPr/>
          <p:nvPr/>
        </p:nvSpPr>
        <p:spPr>
          <a:xfrm>
            <a:off x="2683360" y="3398101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ABB726B0-B428-814A-C53E-0C535D80804F}"/>
              </a:ext>
            </a:extLst>
          </p:cNvPr>
          <p:cNvSpPr/>
          <p:nvPr/>
        </p:nvSpPr>
        <p:spPr>
          <a:xfrm>
            <a:off x="2683360" y="4192550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0B978D34-BBB4-F6E9-8133-D20D73A01E4B}"/>
              </a:ext>
            </a:extLst>
          </p:cNvPr>
          <p:cNvSpPr/>
          <p:nvPr/>
        </p:nvSpPr>
        <p:spPr>
          <a:xfrm>
            <a:off x="2683360" y="4973351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36398F6E-B5CC-BDE1-F1D8-8DCCCE396EC5}"/>
              </a:ext>
            </a:extLst>
          </p:cNvPr>
          <p:cNvSpPr/>
          <p:nvPr/>
        </p:nvSpPr>
        <p:spPr>
          <a:xfrm>
            <a:off x="2683360" y="5751751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C85987-F362-FC63-04CD-CCB80D734BBD}"/>
              </a:ext>
            </a:extLst>
          </p:cNvPr>
          <p:cNvSpPr txBox="1"/>
          <p:nvPr/>
        </p:nvSpPr>
        <p:spPr>
          <a:xfrm>
            <a:off x="625235" y="245234"/>
            <a:ext cx="1140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 Light" panose="00000400000000000000" pitchFamily="50" charset="-52"/>
                <a:ea typeface="+mn-ea"/>
                <a:cs typeface="+mn-cs"/>
              </a:rPr>
              <a:t>Главный </a:t>
            </a:r>
            <a:r>
              <a:rPr kumimoji="0" lang="ru-RU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 Light" panose="00000400000000000000" pitchFamily="50" charset="-52"/>
                <a:ea typeface="+mn-ea"/>
                <a:cs typeface="+mn-cs"/>
              </a:rPr>
              <a:t>мерч</a:t>
            </a: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 Light" panose="00000400000000000000" pitchFamily="50" charset="-52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 Light" panose="00000400000000000000" pitchFamily="50" charset="-52"/>
                <a:ea typeface="+mn-ea"/>
                <a:cs typeface="+mn-cs"/>
              </a:rPr>
              <a:t>НМОшника</a:t>
            </a: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 Light" panose="00000400000000000000" pitchFamily="50" charset="-52"/>
                <a:ea typeface="+mn-ea"/>
                <a:cs typeface="+mn-cs"/>
              </a:rPr>
              <a:t>:</a:t>
            </a:r>
          </a:p>
        </p:txBody>
      </p:sp>
      <p:sp>
        <p:nvSpPr>
          <p:cNvPr id="3" name="Крест 2">
            <a:extLst>
              <a:ext uri="{FF2B5EF4-FFF2-40B4-BE49-F238E27FC236}">
                <a16:creationId xmlns:a16="http://schemas.microsoft.com/office/drawing/2014/main" id="{D4556E39-DBF8-1FBD-C6E5-4B066846A9DB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7018192-E37A-25F6-3D26-896F7B538C51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>
            <a:extLst>
              <a:ext uri="{FF2B5EF4-FFF2-40B4-BE49-F238E27FC236}">
                <a16:creationId xmlns:a16="http://schemas.microsoft.com/office/drawing/2014/main" id="{4C39D51F-7754-B4BB-53EE-612321EDF83E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42F408F-C091-19B4-6C65-BC5DB6CF880C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>
            <a:extLst>
              <a:ext uri="{FF2B5EF4-FFF2-40B4-BE49-F238E27FC236}">
                <a16:creationId xmlns:a16="http://schemas.microsoft.com/office/drawing/2014/main" id="{81D8D268-0B4F-1CC2-4C94-1EDABD1DA087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16E144E1-AC39-7399-462F-BA1356E2FB80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рест 15">
            <a:extLst>
              <a:ext uri="{FF2B5EF4-FFF2-40B4-BE49-F238E27FC236}">
                <a16:creationId xmlns:a16="http://schemas.microsoft.com/office/drawing/2014/main" id="{1D4CD2FE-4805-4511-3F32-503313C2882D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30F375A-2490-C2B0-D967-F92A9EC9521C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ест 17">
            <a:extLst>
              <a:ext uri="{FF2B5EF4-FFF2-40B4-BE49-F238E27FC236}">
                <a16:creationId xmlns:a16="http://schemas.microsoft.com/office/drawing/2014/main" id="{2D3E78EE-8BCF-DFC4-405C-CEDD9FAFD699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A0C957E0-ADC6-A63C-D51A-AAFF470FC08C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рест 19">
            <a:extLst>
              <a:ext uri="{FF2B5EF4-FFF2-40B4-BE49-F238E27FC236}">
                <a16:creationId xmlns:a16="http://schemas.microsoft.com/office/drawing/2014/main" id="{33726211-C0F2-36DD-9C37-26BD7D62DC78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5B4E329F-3056-22EE-F9C4-B5AA139303C9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8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B9334EC-F65F-0FD6-E30F-FC0279CBBB25}"/>
              </a:ext>
            </a:extLst>
          </p:cNvPr>
          <p:cNvSpPr txBox="1"/>
          <p:nvPr/>
        </p:nvSpPr>
        <p:spPr>
          <a:xfrm>
            <a:off x="3776294" y="1222065"/>
            <a:ext cx="4639412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Раунд 1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Простая игра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E41B123-1ED9-6F35-C451-3691554E14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565BE5B-F266-3FCA-6374-C6CD19E503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7484"/>
            <a:ext cx="3617983" cy="18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62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B421B8-C01A-DB54-A2EB-262FB652A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213004-C5E1-275C-C581-01CF2F9E5271}"/>
              </a:ext>
            </a:extLst>
          </p:cNvPr>
          <p:cNvSpPr txBox="1"/>
          <p:nvPr/>
        </p:nvSpPr>
        <p:spPr>
          <a:xfrm>
            <a:off x="4394252" y="169027"/>
            <a:ext cx="3403496" cy="14042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Розыгрыш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83B0610-2D8C-6E91-1471-092DF1B14C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sp>
        <p:nvSpPr>
          <p:cNvPr id="3" name="Овал 2">
            <a:extLst>
              <a:ext uri="{FF2B5EF4-FFF2-40B4-BE49-F238E27FC236}">
                <a16:creationId xmlns:a16="http://schemas.microsoft.com/office/drawing/2014/main" id="{0B570C22-1C2F-CF6E-3540-721A85C47FC5}"/>
              </a:ext>
            </a:extLst>
          </p:cNvPr>
          <p:cNvSpPr/>
          <p:nvPr/>
        </p:nvSpPr>
        <p:spPr>
          <a:xfrm>
            <a:off x="4949588" y="2282588"/>
            <a:ext cx="2292824" cy="2292824"/>
          </a:xfrm>
          <a:prstGeom prst="ellipse">
            <a:avLst/>
          </a:prstGeom>
          <a:ln w="552450">
            <a:solidFill>
              <a:srgbClr val="009D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D3A3A6E7-9B56-4F7A-B1D8-6687F9992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9039672"/>
              </p:ext>
            </p:extLst>
          </p:nvPr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8A8BB9B-6FD6-4E59-A9B8-B1041943B7EF}"/>
              </a:ext>
            </a:extLst>
          </p:cNvPr>
          <p:cNvSpPr/>
          <p:nvPr/>
        </p:nvSpPr>
        <p:spPr>
          <a:xfrm>
            <a:off x="2683364" y="1822852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470B9EF0-9395-45F7-9307-65402D6352A1}"/>
              </a:ext>
            </a:extLst>
          </p:cNvPr>
          <p:cNvSpPr/>
          <p:nvPr/>
        </p:nvSpPr>
        <p:spPr>
          <a:xfrm>
            <a:off x="2683360" y="2576357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66137E8A-3F16-42FE-8099-49BE16ADE2C9}"/>
              </a:ext>
            </a:extLst>
          </p:cNvPr>
          <p:cNvSpPr/>
          <p:nvPr/>
        </p:nvSpPr>
        <p:spPr>
          <a:xfrm>
            <a:off x="2683360" y="3370806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A4D0EB0-F733-49D1-A41F-0654DAB66953}"/>
              </a:ext>
            </a:extLst>
          </p:cNvPr>
          <p:cNvSpPr/>
          <p:nvPr/>
        </p:nvSpPr>
        <p:spPr>
          <a:xfrm>
            <a:off x="2683360" y="4192551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D8E7C0D0-0E0B-4129-AF24-F3DE1FECAAF6}"/>
              </a:ext>
            </a:extLst>
          </p:cNvPr>
          <p:cNvSpPr/>
          <p:nvPr/>
        </p:nvSpPr>
        <p:spPr>
          <a:xfrm>
            <a:off x="2683360" y="49597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70AAF81C-8AFA-4560-8053-41B700AD4C5A}"/>
              </a:ext>
            </a:extLst>
          </p:cNvPr>
          <p:cNvSpPr/>
          <p:nvPr/>
        </p:nvSpPr>
        <p:spPr>
          <a:xfrm>
            <a:off x="2683360" y="57381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31A5C-C4C5-32A6-54B3-C8638C51F002}"/>
              </a:ext>
            </a:extLst>
          </p:cNvPr>
          <p:cNvSpPr txBox="1"/>
          <p:nvPr/>
        </p:nvSpPr>
        <p:spPr>
          <a:xfrm>
            <a:off x="625235" y="245234"/>
            <a:ext cx="1140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Phenomena Light" panose="00000400000000000000" pitchFamily="50" charset="-52"/>
              </a:rPr>
              <a:t>Ваш любимый проект НМО:</a:t>
            </a:r>
          </a:p>
        </p:txBody>
      </p:sp>
      <p:sp>
        <p:nvSpPr>
          <p:cNvPr id="3" name="Крест 2">
            <a:extLst>
              <a:ext uri="{FF2B5EF4-FFF2-40B4-BE49-F238E27FC236}">
                <a16:creationId xmlns:a16="http://schemas.microsoft.com/office/drawing/2014/main" id="{73A8AB41-D223-2E66-B82F-44AF139FCA34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18A49832-C5C0-581B-31A5-2024E18D2742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>
            <a:extLst>
              <a:ext uri="{FF2B5EF4-FFF2-40B4-BE49-F238E27FC236}">
                <a16:creationId xmlns:a16="http://schemas.microsoft.com/office/drawing/2014/main" id="{D29F4E4A-57CC-CC85-9FA2-C9CA2B4E0FD9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665E56A6-17BF-DB13-C56C-9BA47C838240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>
            <a:extLst>
              <a:ext uri="{FF2B5EF4-FFF2-40B4-BE49-F238E27FC236}">
                <a16:creationId xmlns:a16="http://schemas.microsoft.com/office/drawing/2014/main" id="{EF3E9D8F-97C0-2E5D-F28E-D7A14962D98C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60CE4506-BDF3-1FDE-DFAB-A6878541675B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рест 15">
            <a:extLst>
              <a:ext uri="{FF2B5EF4-FFF2-40B4-BE49-F238E27FC236}">
                <a16:creationId xmlns:a16="http://schemas.microsoft.com/office/drawing/2014/main" id="{313201F1-F22E-847F-37EF-4B5D31A18AE1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E84D85E0-4350-BD76-FA26-1D05A3A7243C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ест 17">
            <a:extLst>
              <a:ext uri="{FF2B5EF4-FFF2-40B4-BE49-F238E27FC236}">
                <a16:creationId xmlns:a16="http://schemas.microsoft.com/office/drawing/2014/main" id="{055F6786-63AB-3511-2089-9353EB91097B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25A120D1-9CE2-C4B8-6D2B-A53F6A68287F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рест 19">
            <a:extLst>
              <a:ext uri="{FF2B5EF4-FFF2-40B4-BE49-F238E27FC236}">
                <a16:creationId xmlns:a16="http://schemas.microsoft.com/office/drawing/2014/main" id="{68A9D267-09FB-67CB-2694-E6006A6BA4B6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EEF173C5-FD0B-22DA-12F1-3D2206D5C9AA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71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328A36-B2E7-79C7-FCAB-CF72907F6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431B68-5D9A-435C-836D-E6408A9AA304}"/>
              </a:ext>
            </a:extLst>
          </p:cNvPr>
          <p:cNvSpPr txBox="1"/>
          <p:nvPr/>
        </p:nvSpPr>
        <p:spPr>
          <a:xfrm>
            <a:off x="3710571" y="1222065"/>
            <a:ext cx="4770858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Раунд 2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Двойная игра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A1D7977-1E70-7683-AA1F-6147A751F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98BCFEA-408A-0731-45DF-210F7E48D8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7484"/>
            <a:ext cx="3617983" cy="18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3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354D31-E5F3-B807-CAFF-415DF3078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306241D4-87CC-4973-AFCB-96163FBCF3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5875929"/>
              </p:ext>
            </p:extLst>
          </p:nvPr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4C02DF5-66A6-FB94-0406-6FDC0816AB91}"/>
              </a:ext>
            </a:extLst>
          </p:cNvPr>
          <p:cNvSpPr/>
          <p:nvPr/>
        </p:nvSpPr>
        <p:spPr>
          <a:xfrm>
            <a:off x="2634018" y="1795556"/>
            <a:ext cx="7525982" cy="572770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8A1C50E-8E1D-6D7E-7091-D3B403B7A21C}"/>
              </a:ext>
            </a:extLst>
          </p:cNvPr>
          <p:cNvSpPr/>
          <p:nvPr/>
        </p:nvSpPr>
        <p:spPr>
          <a:xfrm>
            <a:off x="2634014" y="2576357"/>
            <a:ext cx="7525982" cy="572770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0DD7945B-72DF-6BA3-1918-A21E6F1C68BB}"/>
              </a:ext>
            </a:extLst>
          </p:cNvPr>
          <p:cNvSpPr/>
          <p:nvPr/>
        </p:nvSpPr>
        <p:spPr>
          <a:xfrm>
            <a:off x="2634014" y="3370806"/>
            <a:ext cx="7525982" cy="572770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B38A6FE3-6857-BF52-DE22-51130F3BAB0D}"/>
              </a:ext>
            </a:extLst>
          </p:cNvPr>
          <p:cNvSpPr/>
          <p:nvPr/>
        </p:nvSpPr>
        <p:spPr>
          <a:xfrm>
            <a:off x="2634014" y="4165255"/>
            <a:ext cx="7525982" cy="572770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5A2A9F05-B44A-EDEE-17C7-1945B8FDBC73}"/>
              </a:ext>
            </a:extLst>
          </p:cNvPr>
          <p:cNvSpPr/>
          <p:nvPr/>
        </p:nvSpPr>
        <p:spPr>
          <a:xfrm>
            <a:off x="2634014" y="4959704"/>
            <a:ext cx="7525982" cy="572770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481F6F7-FD99-0827-348C-FB06F35260CB}"/>
              </a:ext>
            </a:extLst>
          </p:cNvPr>
          <p:cNvSpPr/>
          <p:nvPr/>
        </p:nvSpPr>
        <p:spPr>
          <a:xfrm>
            <a:off x="2634014" y="5710808"/>
            <a:ext cx="7525982" cy="572770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9FCCD1-AE1B-5040-7035-EB4C6B5077F8}"/>
              </a:ext>
            </a:extLst>
          </p:cNvPr>
          <p:cNvSpPr txBox="1"/>
          <p:nvPr/>
        </p:nvSpPr>
        <p:spPr>
          <a:xfrm>
            <a:off x="625235" y="245234"/>
            <a:ext cx="1140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Phenomena Light" panose="00000400000000000000" pitchFamily="50" charset="-52"/>
              </a:rPr>
              <a:t>Продолжите одним-двумя словами: НМО - это (про) …</a:t>
            </a:r>
          </a:p>
        </p:txBody>
      </p:sp>
      <p:sp>
        <p:nvSpPr>
          <p:cNvPr id="3" name="Крест 2">
            <a:extLst>
              <a:ext uri="{FF2B5EF4-FFF2-40B4-BE49-F238E27FC236}">
                <a16:creationId xmlns:a16="http://schemas.microsoft.com/office/drawing/2014/main" id="{5A6E64CC-5BE3-B434-573E-DE2D6984001D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8ABB7D5-0341-4365-D5D5-07426B87B1CE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>
            <a:extLst>
              <a:ext uri="{FF2B5EF4-FFF2-40B4-BE49-F238E27FC236}">
                <a16:creationId xmlns:a16="http://schemas.microsoft.com/office/drawing/2014/main" id="{5B81C837-03E8-FBEC-7D3B-B3C254FC954F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43F72A7-D689-679F-BE1C-1335365BEB67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>
            <a:extLst>
              <a:ext uri="{FF2B5EF4-FFF2-40B4-BE49-F238E27FC236}">
                <a16:creationId xmlns:a16="http://schemas.microsoft.com/office/drawing/2014/main" id="{1275BC50-CBBB-F704-E37D-678E1C461E0D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AFC97E58-3F6A-871A-C56F-DBD2C02718B3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рест 15">
            <a:extLst>
              <a:ext uri="{FF2B5EF4-FFF2-40B4-BE49-F238E27FC236}">
                <a16:creationId xmlns:a16="http://schemas.microsoft.com/office/drawing/2014/main" id="{335A3E06-1BF8-672D-84FB-FA55D9F94985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0A64F8C-C28A-4E11-3674-B47F9E7A2DAA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ест 17">
            <a:extLst>
              <a:ext uri="{FF2B5EF4-FFF2-40B4-BE49-F238E27FC236}">
                <a16:creationId xmlns:a16="http://schemas.microsoft.com/office/drawing/2014/main" id="{5AD442C4-1071-6E4D-90CF-6B19B5536EFF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63C93EAA-F31B-D141-0BF5-74325BE168DB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рест 19">
            <a:extLst>
              <a:ext uri="{FF2B5EF4-FFF2-40B4-BE49-F238E27FC236}">
                <a16:creationId xmlns:a16="http://schemas.microsoft.com/office/drawing/2014/main" id="{9ED823D8-DB69-8F31-DE1A-C5BC76E0C124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4D22B614-C00D-D2DD-8AF5-4A9F7BDDBC83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7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B1E234-2621-E851-719A-BB67C995B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94FFF8-B6DC-80DD-6731-02572AB39E5F}"/>
              </a:ext>
            </a:extLst>
          </p:cNvPr>
          <p:cNvSpPr txBox="1"/>
          <p:nvPr/>
        </p:nvSpPr>
        <p:spPr>
          <a:xfrm>
            <a:off x="3770684" y="1222065"/>
            <a:ext cx="4650632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Раунд 3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Тройная игра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CC6954-1E7A-0182-55EE-17E6246981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1C458F2-349A-6B80-3BDD-76E6BC6315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7484"/>
            <a:ext cx="3617983" cy="18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5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7DB338-3BCE-7023-C98B-D6A0103FE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A0B49BB-A618-FB73-78D9-CA1DC1D62EDD}"/>
              </a:ext>
            </a:extLst>
          </p:cNvPr>
          <p:cNvGraphicFramePr/>
          <p:nvPr/>
        </p:nvGraphicFramePr>
        <p:xfrm>
          <a:off x="1992923" y="1781908"/>
          <a:ext cx="8167077" cy="4825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CF3640D-B231-19DE-3194-90DEAC8661DD}"/>
              </a:ext>
            </a:extLst>
          </p:cNvPr>
          <p:cNvSpPr/>
          <p:nvPr/>
        </p:nvSpPr>
        <p:spPr>
          <a:xfrm>
            <a:off x="2683364" y="1804000"/>
            <a:ext cx="7476636" cy="564326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3870CFDF-157D-E3B9-D83B-579B5B6154A7}"/>
              </a:ext>
            </a:extLst>
          </p:cNvPr>
          <p:cNvSpPr/>
          <p:nvPr/>
        </p:nvSpPr>
        <p:spPr>
          <a:xfrm>
            <a:off x="2683360" y="2590005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CFFE824-F4CB-70CF-4E3A-EBE46D8CF5F6}"/>
              </a:ext>
            </a:extLst>
          </p:cNvPr>
          <p:cNvSpPr/>
          <p:nvPr/>
        </p:nvSpPr>
        <p:spPr>
          <a:xfrm>
            <a:off x="2683360" y="3355059"/>
            <a:ext cx="7476636" cy="588517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FAFEDDC-7482-6B90-C3B1-2FD354CEB5F4}"/>
              </a:ext>
            </a:extLst>
          </p:cNvPr>
          <p:cNvSpPr/>
          <p:nvPr/>
        </p:nvSpPr>
        <p:spPr>
          <a:xfrm>
            <a:off x="2683360" y="4165255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30052B0B-7F7C-8D6D-FCDA-C3AEA1FCC394}"/>
              </a:ext>
            </a:extLst>
          </p:cNvPr>
          <p:cNvSpPr/>
          <p:nvPr/>
        </p:nvSpPr>
        <p:spPr>
          <a:xfrm>
            <a:off x="2683360" y="4959704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C903C41A-3B84-D009-5E1A-27378497C4A3}"/>
              </a:ext>
            </a:extLst>
          </p:cNvPr>
          <p:cNvSpPr/>
          <p:nvPr/>
        </p:nvSpPr>
        <p:spPr>
          <a:xfrm>
            <a:off x="2683360" y="5765400"/>
            <a:ext cx="7476636" cy="559122"/>
          </a:xfrm>
          <a:prstGeom prst="round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248D25-A9E6-CBAD-126C-6BD5FE4FB344}"/>
              </a:ext>
            </a:extLst>
          </p:cNvPr>
          <p:cNvSpPr txBox="1"/>
          <p:nvPr/>
        </p:nvSpPr>
        <p:spPr>
          <a:xfrm>
            <a:off x="625235" y="245234"/>
            <a:ext cx="11402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Phenomena Light" panose="00000400000000000000" pitchFamily="50" charset="-52"/>
              </a:rPr>
              <a:t>Имя какого известного российского немца первым приходит вам на ум?</a:t>
            </a:r>
          </a:p>
        </p:txBody>
      </p:sp>
      <p:sp>
        <p:nvSpPr>
          <p:cNvPr id="3" name="Крест 2">
            <a:extLst>
              <a:ext uri="{FF2B5EF4-FFF2-40B4-BE49-F238E27FC236}">
                <a16:creationId xmlns:a16="http://schemas.microsoft.com/office/drawing/2014/main" id="{003F575C-904A-68D1-D280-183EB19DA80B}"/>
              </a:ext>
            </a:extLst>
          </p:cNvPr>
          <p:cNvSpPr/>
          <p:nvPr/>
        </p:nvSpPr>
        <p:spPr>
          <a:xfrm rot="2682011">
            <a:off x="587193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1DAEA33-174F-0CBA-FA27-6D38D4566F52}"/>
              </a:ext>
            </a:extLst>
          </p:cNvPr>
          <p:cNvSpPr/>
          <p:nvPr/>
        </p:nvSpPr>
        <p:spPr>
          <a:xfrm>
            <a:off x="491319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>
            <a:extLst>
              <a:ext uri="{FF2B5EF4-FFF2-40B4-BE49-F238E27FC236}">
                <a16:creationId xmlns:a16="http://schemas.microsoft.com/office/drawing/2014/main" id="{79940A6D-5DCC-2BE1-64E3-595B9F904962}"/>
              </a:ext>
            </a:extLst>
          </p:cNvPr>
          <p:cNvSpPr/>
          <p:nvPr/>
        </p:nvSpPr>
        <p:spPr>
          <a:xfrm rot="2682011">
            <a:off x="587194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764E8F46-61F2-E425-B318-7E6E943F62CE}"/>
              </a:ext>
            </a:extLst>
          </p:cNvPr>
          <p:cNvSpPr/>
          <p:nvPr/>
        </p:nvSpPr>
        <p:spPr>
          <a:xfrm>
            <a:off x="491320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>
            <a:extLst>
              <a:ext uri="{FF2B5EF4-FFF2-40B4-BE49-F238E27FC236}">
                <a16:creationId xmlns:a16="http://schemas.microsoft.com/office/drawing/2014/main" id="{D02D27E4-E132-C61F-C296-1F79807B568E}"/>
              </a:ext>
            </a:extLst>
          </p:cNvPr>
          <p:cNvSpPr/>
          <p:nvPr/>
        </p:nvSpPr>
        <p:spPr>
          <a:xfrm rot="2682011">
            <a:off x="587193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5CF45F73-440F-A70F-483C-6D923A6D847D}"/>
              </a:ext>
            </a:extLst>
          </p:cNvPr>
          <p:cNvSpPr/>
          <p:nvPr/>
        </p:nvSpPr>
        <p:spPr>
          <a:xfrm>
            <a:off x="491319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рест 15">
            <a:extLst>
              <a:ext uri="{FF2B5EF4-FFF2-40B4-BE49-F238E27FC236}">
                <a16:creationId xmlns:a16="http://schemas.microsoft.com/office/drawing/2014/main" id="{F0A075CF-A624-F22F-98F0-31F45F47505C}"/>
              </a:ext>
            </a:extLst>
          </p:cNvPr>
          <p:cNvSpPr/>
          <p:nvPr/>
        </p:nvSpPr>
        <p:spPr>
          <a:xfrm rot="2682011">
            <a:off x="10657128" y="2250905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AFC8D38E-F652-C66C-9670-3D1E5FAFA8E0}"/>
              </a:ext>
            </a:extLst>
          </p:cNvPr>
          <p:cNvSpPr/>
          <p:nvPr/>
        </p:nvSpPr>
        <p:spPr>
          <a:xfrm>
            <a:off x="10561254" y="2220169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ест 17">
            <a:extLst>
              <a:ext uri="{FF2B5EF4-FFF2-40B4-BE49-F238E27FC236}">
                <a16:creationId xmlns:a16="http://schemas.microsoft.com/office/drawing/2014/main" id="{EB32D689-EA3E-A3CB-D7AF-4326C2C684BB}"/>
              </a:ext>
            </a:extLst>
          </p:cNvPr>
          <p:cNvSpPr/>
          <p:nvPr/>
        </p:nvSpPr>
        <p:spPr>
          <a:xfrm rot="2682011">
            <a:off x="10657129" y="3420936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89FF4FE3-4E82-1C4E-0DEC-102831C6AE8D}"/>
              </a:ext>
            </a:extLst>
          </p:cNvPr>
          <p:cNvSpPr/>
          <p:nvPr/>
        </p:nvSpPr>
        <p:spPr>
          <a:xfrm>
            <a:off x="10561255" y="3390200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рест 19">
            <a:extLst>
              <a:ext uri="{FF2B5EF4-FFF2-40B4-BE49-F238E27FC236}">
                <a16:creationId xmlns:a16="http://schemas.microsoft.com/office/drawing/2014/main" id="{7E77FCC2-FCCD-87A4-4182-A414853BAE09}"/>
              </a:ext>
            </a:extLst>
          </p:cNvPr>
          <p:cNvSpPr/>
          <p:nvPr/>
        </p:nvSpPr>
        <p:spPr>
          <a:xfrm rot="2682011">
            <a:off x="10657128" y="4595054"/>
            <a:ext cx="914718" cy="914718"/>
          </a:xfrm>
          <a:prstGeom prst="plus">
            <a:avLst>
              <a:gd name="adj" fmla="val 38444"/>
            </a:avLst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225371FF-E0F0-28FB-3E7E-0081571850FD}"/>
              </a:ext>
            </a:extLst>
          </p:cNvPr>
          <p:cNvSpPr/>
          <p:nvPr/>
        </p:nvSpPr>
        <p:spPr>
          <a:xfrm>
            <a:off x="10561254" y="4564318"/>
            <a:ext cx="1078174" cy="915310"/>
          </a:xfrm>
          <a:prstGeom prst="roundRect">
            <a:avLst/>
          </a:prstGeom>
          <a:solidFill>
            <a:srgbClr val="009D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3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28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AD689C-761D-2574-42F2-91170B661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D40105-5DB4-0BF7-5044-128014BC0AB9}"/>
              </a:ext>
            </a:extLst>
          </p:cNvPr>
          <p:cNvSpPr txBox="1"/>
          <p:nvPr/>
        </p:nvSpPr>
        <p:spPr>
          <a:xfrm>
            <a:off x="3573516" y="1222065"/>
            <a:ext cx="5044972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+mn-ea"/>
                <a:cs typeface="+mn-cs"/>
              </a:rPr>
              <a:t>Раунд 4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henomena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Игра наоборот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henomena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AB7406-6ED1-9ED0-D9EC-1EBD3D8DB5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77" y="169027"/>
            <a:ext cx="2355707" cy="9434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FA41FD9-80E4-A2CC-29CF-7F7B73D55F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7484"/>
            <a:ext cx="3617983" cy="18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101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348</Words>
  <Application>Microsoft Office PowerPoint</Application>
  <PresentationFormat>Широкоэкранный</PresentationFormat>
  <Paragraphs>127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Phenomena</vt:lpstr>
      <vt:lpstr>Phenomena Black</vt:lpstr>
      <vt:lpstr>Phenomena ExtraBold</vt:lpstr>
      <vt:lpstr>Phenomena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Katerina M.</dc:creator>
  <cp:lastModifiedBy>Katerina M.</cp:lastModifiedBy>
  <cp:revision>14</cp:revision>
  <dcterms:created xsi:type="dcterms:W3CDTF">2021-08-19T20:27:08Z</dcterms:created>
  <dcterms:modified xsi:type="dcterms:W3CDTF">2025-03-15T18:49:15Z</dcterms:modified>
</cp:coreProperties>
</file>